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76" r:id="rId2"/>
    <p:sldId id="279" r:id="rId3"/>
    <p:sldId id="280" r:id="rId4"/>
    <p:sldId id="281" r:id="rId5"/>
    <p:sldId id="283" r:id="rId6"/>
    <p:sldId id="284" r:id="rId7"/>
    <p:sldId id="285" r:id="rId8"/>
    <p:sldId id="286" r:id="rId9"/>
    <p:sldId id="290" r:id="rId10"/>
    <p:sldId id="287" r:id="rId11"/>
    <p:sldId id="292" r:id="rId12"/>
    <p:sldId id="291" r:id="rId13"/>
    <p:sldId id="293" r:id="rId14"/>
    <p:sldId id="289" r:id="rId15"/>
    <p:sldId id="294" r:id="rId16"/>
    <p:sldId id="295" r:id="rId17"/>
    <p:sldId id="297" r:id="rId18"/>
    <p:sldId id="298" r:id="rId19"/>
    <p:sldId id="296" r:id="rId20"/>
    <p:sldId id="299" r:id="rId21"/>
    <p:sldId id="300" r:id="rId22"/>
    <p:sldId id="301" r:id="rId23"/>
    <p:sldId id="302" r:id="rId24"/>
    <p:sldId id="303" r:id="rId25"/>
    <p:sldId id="305" r:id="rId26"/>
    <p:sldId id="306" r:id="rId27"/>
    <p:sldId id="304" r:id="rId28"/>
    <p:sldId id="307" r:id="rId29"/>
    <p:sldId id="308" r:id="rId30"/>
    <p:sldId id="310" r:id="rId31"/>
    <p:sldId id="311" r:id="rId32"/>
    <p:sldId id="313" r:id="rId33"/>
    <p:sldId id="315" r:id="rId34"/>
    <p:sldId id="314" r:id="rId35"/>
    <p:sldId id="312" r:id="rId36"/>
    <p:sldId id="317" r:id="rId37"/>
    <p:sldId id="316" r:id="rId38"/>
    <p:sldId id="268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EF2"/>
    <a:srgbClr val="345CB6"/>
    <a:srgbClr val="404040"/>
    <a:srgbClr val="FFC554"/>
    <a:srgbClr val="C83D36"/>
    <a:srgbClr val="3D8062"/>
    <a:srgbClr val="4673B4"/>
    <a:srgbClr val="4069A6"/>
    <a:srgbClr val="155DA2"/>
    <a:srgbClr val="B5CA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304"/>
    <p:restoredTop sz="94653"/>
  </p:normalViewPr>
  <p:slideViewPr>
    <p:cSldViewPr>
      <p:cViewPr>
        <p:scale>
          <a:sx n="125" d="100"/>
          <a:sy n="125" d="100"/>
        </p:scale>
        <p:origin x="176" y="53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9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https://unsplash.com/photos/RbC4-8CdbVQ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22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https://www.pexels.com/photo/man-in-white-dress-shirt-holding-suit-jacket-1043474/</a:t>
            </a:r>
          </a:p>
          <a:p>
            <a:r>
              <a:rPr lang="en-US" dirty="0"/>
              <a:t>https://www.pexels.com/photo/woman-in-gray-blazer-sitting-by-the-table-with-laptop-computer-5717546/</a:t>
            </a:r>
          </a:p>
          <a:p>
            <a:r>
              <a:rPr lang="en-US" dirty="0"/>
              <a:t>https://www.pexels.com/photo/man-in-black-suit-holding-a-calling-card-3785104/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6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https://www.pexels.com/photo/high-angle-shot-of-group-of-professionals-3183172/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97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https://www.pexels.com/photo/young-troubled-woman-using-laptop-at-home-3755755/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28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https://www.pexels.com/photo/anonymous-woman-working-on-laptop-in-room-7034717/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24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https://www.pexels.com/photo/a-businessman-on-a-phone-call-4342400/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1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980B951-CDCE-D2A3-A3CA-10D616CE800B}"/>
              </a:ext>
            </a:extLst>
          </p:cNvPr>
          <p:cNvGrpSpPr/>
          <p:nvPr userDrawn="1"/>
        </p:nvGrpSpPr>
        <p:grpSpPr>
          <a:xfrm>
            <a:off x="-8589" y="-13715"/>
            <a:ext cx="12214444" cy="2037727"/>
            <a:chOff x="-8589" y="-13715"/>
            <a:chExt cx="12214444" cy="203772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5AE1C92-50DA-B011-1C79-477D6B69DBDF}"/>
                </a:ext>
              </a:extLst>
            </p:cNvPr>
            <p:cNvSpPr/>
            <p:nvPr/>
          </p:nvSpPr>
          <p:spPr>
            <a:xfrm>
              <a:off x="-8589" y="67627"/>
              <a:ext cx="925222" cy="940322"/>
            </a:xfrm>
            <a:custGeom>
              <a:avLst/>
              <a:gdLst>
                <a:gd name="connsiteX0" fmla="*/ 0 w 922417"/>
                <a:gd name="connsiteY0" fmla="*/ 0 h 937471"/>
                <a:gd name="connsiteX1" fmla="*/ 42977 w 922417"/>
                <a:gd name="connsiteY1" fmla="*/ 209298 h 937471"/>
                <a:gd name="connsiteX2" fmla="*/ 826752 w 922417"/>
                <a:gd name="connsiteY2" fmla="*/ 917561 h 937471"/>
                <a:gd name="connsiteX3" fmla="*/ 874585 w 922417"/>
                <a:gd name="connsiteY3" fmla="*/ 925574 h 937471"/>
                <a:gd name="connsiteX4" fmla="*/ 922417 w 922417"/>
                <a:gd name="connsiteY4" fmla="*/ 936985 h 937471"/>
                <a:gd name="connsiteX5" fmla="*/ 462058 w 922417"/>
                <a:gd name="connsiteY5" fmla="*/ 936985 h 937471"/>
                <a:gd name="connsiteX6" fmla="*/ 243 w 922417"/>
                <a:gd name="connsiteY6" fmla="*/ 937471 h 937471"/>
                <a:gd name="connsiteX7" fmla="*/ 0 w 922417"/>
                <a:gd name="connsiteY7" fmla="*/ 0 h 93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417" h="937471">
                  <a:moveTo>
                    <a:pt x="0" y="0"/>
                  </a:moveTo>
                  <a:cubicBezTo>
                    <a:pt x="13840" y="69928"/>
                    <a:pt x="21124" y="142041"/>
                    <a:pt x="42977" y="209298"/>
                  </a:cubicBezTo>
                  <a:cubicBezTo>
                    <a:pt x="168507" y="594145"/>
                    <a:pt x="429765" y="831608"/>
                    <a:pt x="826752" y="917561"/>
                  </a:cubicBezTo>
                  <a:cubicBezTo>
                    <a:pt x="842534" y="920960"/>
                    <a:pt x="858560" y="922903"/>
                    <a:pt x="874585" y="925574"/>
                  </a:cubicBezTo>
                  <a:cubicBezTo>
                    <a:pt x="890367" y="928244"/>
                    <a:pt x="906392" y="930673"/>
                    <a:pt x="922417" y="936985"/>
                  </a:cubicBezTo>
                  <a:cubicBezTo>
                    <a:pt x="768964" y="936985"/>
                    <a:pt x="615511" y="936985"/>
                    <a:pt x="462058" y="936985"/>
                  </a:cubicBezTo>
                  <a:cubicBezTo>
                    <a:pt x="308120" y="936985"/>
                    <a:pt x="154181" y="937228"/>
                    <a:pt x="243" y="937471"/>
                  </a:cubicBezTo>
                  <a:cubicBezTo>
                    <a:pt x="0" y="625224"/>
                    <a:pt x="0" y="31273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55BACB-ED08-A48D-BB21-CC1696B7EB5D}"/>
                </a:ext>
              </a:extLst>
            </p:cNvPr>
            <p:cNvSpPr/>
            <p:nvPr/>
          </p:nvSpPr>
          <p:spPr>
            <a:xfrm>
              <a:off x="11306692" y="-10659"/>
              <a:ext cx="899163" cy="935316"/>
            </a:xfrm>
            <a:custGeom>
              <a:avLst/>
              <a:gdLst>
                <a:gd name="connsiteX0" fmla="*/ 896437 w 896437"/>
                <a:gd name="connsiteY0" fmla="*/ 932480 h 932480"/>
                <a:gd name="connsiteX1" fmla="*/ 853703 w 896437"/>
                <a:gd name="connsiteY1" fmla="*/ 727067 h 932480"/>
                <a:gd name="connsiteX2" fmla="*/ 54631 w 896437"/>
                <a:gd name="connsiteY2" fmla="*/ 15162 h 932480"/>
                <a:gd name="connsiteX3" fmla="*/ 0 w 896437"/>
                <a:gd name="connsiteY3" fmla="*/ 2779 h 932480"/>
                <a:gd name="connsiteX4" fmla="*/ 22581 w 896437"/>
                <a:gd name="connsiteY4" fmla="*/ 108 h 932480"/>
                <a:gd name="connsiteX5" fmla="*/ 879198 w 896437"/>
                <a:gd name="connsiteY5" fmla="*/ 108 h 932480"/>
                <a:gd name="connsiteX6" fmla="*/ 896437 w 896437"/>
                <a:gd name="connsiteY6" fmla="*/ 1808 h 932480"/>
                <a:gd name="connsiteX7" fmla="*/ 896437 w 896437"/>
                <a:gd name="connsiteY7" fmla="*/ 932480 h 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6437" h="932480">
                  <a:moveTo>
                    <a:pt x="896437" y="932480"/>
                  </a:moveTo>
                  <a:cubicBezTo>
                    <a:pt x="882597" y="863766"/>
                    <a:pt x="875314" y="793110"/>
                    <a:pt x="853703" y="727067"/>
                  </a:cubicBezTo>
                  <a:cubicBezTo>
                    <a:pt x="725745" y="335665"/>
                    <a:pt x="459388" y="97230"/>
                    <a:pt x="54631" y="15162"/>
                  </a:cubicBezTo>
                  <a:cubicBezTo>
                    <a:pt x="36664" y="11520"/>
                    <a:pt x="18453" y="8849"/>
                    <a:pt x="0" y="2779"/>
                  </a:cubicBezTo>
                  <a:cubicBezTo>
                    <a:pt x="7528" y="1808"/>
                    <a:pt x="15055" y="108"/>
                    <a:pt x="22581" y="108"/>
                  </a:cubicBezTo>
                  <a:cubicBezTo>
                    <a:pt x="308120" y="-135"/>
                    <a:pt x="593659" y="108"/>
                    <a:pt x="879198" y="108"/>
                  </a:cubicBezTo>
                  <a:cubicBezTo>
                    <a:pt x="885026" y="108"/>
                    <a:pt x="890610" y="1079"/>
                    <a:pt x="896437" y="1808"/>
                  </a:cubicBezTo>
                  <a:cubicBezTo>
                    <a:pt x="896437" y="312113"/>
                    <a:pt x="896437" y="622175"/>
                    <a:pt x="896437" y="93248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E5757-40F9-426E-8B41-93D5E5DE32CF}"/>
                </a:ext>
              </a:extLst>
            </p:cNvPr>
            <p:cNvSpPr/>
            <p:nvPr/>
          </p:nvSpPr>
          <p:spPr>
            <a:xfrm>
              <a:off x="4061026" y="-13715"/>
              <a:ext cx="938374" cy="924492"/>
            </a:xfrm>
            <a:custGeom>
              <a:avLst/>
              <a:gdLst>
                <a:gd name="connsiteX0" fmla="*/ 920718 w 1856246"/>
                <a:gd name="connsiteY0" fmla="*/ 1851876 h 1851875"/>
                <a:gd name="connsiteX1" fmla="*/ 920718 w 1856246"/>
                <a:gd name="connsiteY1" fmla="*/ 936014 h 1851875"/>
                <a:gd name="connsiteX2" fmla="*/ 0 w 1856246"/>
                <a:gd name="connsiteY2" fmla="*/ 936014 h 1851875"/>
                <a:gd name="connsiteX3" fmla="*/ 230665 w 1856246"/>
                <a:gd name="connsiteY3" fmla="*/ 877984 h 1851875"/>
                <a:gd name="connsiteX4" fmla="*/ 445548 w 1856246"/>
                <a:gd name="connsiteY4" fmla="*/ 775763 h 1851875"/>
                <a:gd name="connsiteX5" fmla="*/ 631294 w 1856246"/>
                <a:gd name="connsiteY5" fmla="*/ 626438 h 1851875"/>
                <a:gd name="connsiteX6" fmla="*/ 775035 w 1856246"/>
                <a:gd name="connsiteY6" fmla="*/ 440449 h 1851875"/>
                <a:gd name="connsiteX7" fmla="*/ 873371 w 1856246"/>
                <a:gd name="connsiteY7" fmla="*/ 223866 h 1851875"/>
                <a:gd name="connsiteX8" fmla="*/ 925088 w 1856246"/>
                <a:gd name="connsiteY8" fmla="*/ 0 h 1851875"/>
                <a:gd name="connsiteX9" fmla="*/ 1220097 w 1856246"/>
                <a:gd name="connsiteY9" fmla="*/ 634450 h 1851875"/>
                <a:gd name="connsiteX10" fmla="*/ 1856247 w 1856246"/>
                <a:gd name="connsiteY10" fmla="*/ 930187 h 1851875"/>
                <a:gd name="connsiteX11" fmla="*/ 920718 w 1856246"/>
                <a:gd name="connsiteY11" fmla="*/ 1851876 h 1851875"/>
                <a:gd name="connsiteX0" fmla="*/ 920718 w 1856247"/>
                <a:gd name="connsiteY0" fmla="*/ 1631839 h 1631839"/>
                <a:gd name="connsiteX1" fmla="*/ 920718 w 1856247"/>
                <a:gd name="connsiteY1" fmla="*/ 715977 h 1631839"/>
                <a:gd name="connsiteX2" fmla="*/ 0 w 1856247"/>
                <a:gd name="connsiteY2" fmla="*/ 715977 h 1631839"/>
                <a:gd name="connsiteX3" fmla="*/ 230665 w 1856247"/>
                <a:gd name="connsiteY3" fmla="*/ 657947 h 1631839"/>
                <a:gd name="connsiteX4" fmla="*/ 445548 w 1856247"/>
                <a:gd name="connsiteY4" fmla="*/ 555726 h 1631839"/>
                <a:gd name="connsiteX5" fmla="*/ 631294 w 1856247"/>
                <a:gd name="connsiteY5" fmla="*/ 406401 h 1631839"/>
                <a:gd name="connsiteX6" fmla="*/ 775035 w 1856247"/>
                <a:gd name="connsiteY6" fmla="*/ 220412 h 1631839"/>
                <a:gd name="connsiteX7" fmla="*/ 873371 w 1856247"/>
                <a:gd name="connsiteY7" fmla="*/ 3829 h 1631839"/>
                <a:gd name="connsiteX8" fmla="*/ 1220097 w 1856247"/>
                <a:gd name="connsiteY8" fmla="*/ 414413 h 1631839"/>
                <a:gd name="connsiteX9" fmla="*/ 1856247 w 1856247"/>
                <a:gd name="connsiteY9" fmla="*/ 710150 h 1631839"/>
                <a:gd name="connsiteX10" fmla="*/ 920718 w 1856247"/>
                <a:gd name="connsiteY10" fmla="*/ 1631839 h 1631839"/>
                <a:gd name="connsiteX0" fmla="*/ 920718 w 1856247"/>
                <a:gd name="connsiteY0" fmla="*/ 1411438 h 1411438"/>
                <a:gd name="connsiteX1" fmla="*/ 920718 w 1856247"/>
                <a:gd name="connsiteY1" fmla="*/ 495576 h 1411438"/>
                <a:gd name="connsiteX2" fmla="*/ 0 w 1856247"/>
                <a:gd name="connsiteY2" fmla="*/ 495576 h 1411438"/>
                <a:gd name="connsiteX3" fmla="*/ 230665 w 1856247"/>
                <a:gd name="connsiteY3" fmla="*/ 437546 h 1411438"/>
                <a:gd name="connsiteX4" fmla="*/ 445548 w 1856247"/>
                <a:gd name="connsiteY4" fmla="*/ 335325 h 1411438"/>
                <a:gd name="connsiteX5" fmla="*/ 631294 w 1856247"/>
                <a:gd name="connsiteY5" fmla="*/ 186000 h 1411438"/>
                <a:gd name="connsiteX6" fmla="*/ 775035 w 1856247"/>
                <a:gd name="connsiteY6" fmla="*/ 11 h 1411438"/>
                <a:gd name="connsiteX7" fmla="*/ 1220097 w 1856247"/>
                <a:gd name="connsiteY7" fmla="*/ 194012 h 1411438"/>
                <a:gd name="connsiteX8" fmla="*/ 1856247 w 1856247"/>
                <a:gd name="connsiteY8" fmla="*/ 489749 h 1411438"/>
                <a:gd name="connsiteX9" fmla="*/ 920718 w 1856247"/>
                <a:gd name="connsiteY9" fmla="*/ 1411438 h 1411438"/>
                <a:gd name="connsiteX0" fmla="*/ 920718 w 1856247"/>
                <a:gd name="connsiteY0" fmla="*/ 1249400 h 1249400"/>
                <a:gd name="connsiteX1" fmla="*/ 920718 w 1856247"/>
                <a:gd name="connsiteY1" fmla="*/ 333538 h 1249400"/>
                <a:gd name="connsiteX2" fmla="*/ 0 w 1856247"/>
                <a:gd name="connsiteY2" fmla="*/ 333538 h 1249400"/>
                <a:gd name="connsiteX3" fmla="*/ 230665 w 1856247"/>
                <a:gd name="connsiteY3" fmla="*/ 275508 h 1249400"/>
                <a:gd name="connsiteX4" fmla="*/ 445548 w 1856247"/>
                <a:gd name="connsiteY4" fmla="*/ 173287 h 1249400"/>
                <a:gd name="connsiteX5" fmla="*/ 631294 w 1856247"/>
                <a:gd name="connsiteY5" fmla="*/ 23962 h 1249400"/>
                <a:gd name="connsiteX6" fmla="*/ 1220097 w 1856247"/>
                <a:gd name="connsiteY6" fmla="*/ 31974 h 1249400"/>
                <a:gd name="connsiteX7" fmla="*/ 1856247 w 1856247"/>
                <a:gd name="connsiteY7" fmla="*/ 327711 h 1249400"/>
                <a:gd name="connsiteX8" fmla="*/ 920718 w 1856247"/>
                <a:gd name="connsiteY8" fmla="*/ 1249400 h 1249400"/>
                <a:gd name="connsiteX0" fmla="*/ 920718 w 1856247"/>
                <a:gd name="connsiteY0" fmla="*/ 1220851 h 1220851"/>
                <a:gd name="connsiteX1" fmla="*/ 920718 w 1856247"/>
                <a:gd name="connsiteY1" fmla="*/ 304989 h 1220851"/>
                <a:gd name="connsiteX2" fmla="*/ 0 w 1856247"/>
                <a:gd name="connsiteY2" fmla="*/ 304989 h 1220851"/>
                <a:gd name="connsiteX3" fmla="*/ 230665 w 1856247"/>
                <a:gd name="connsiteY3" fmla="*/ 246959 h 1220851"/>
                <a:gd name="connsiteX4" fmla="*/ 445548 w 1856247"/>
                <a:gd name="connsiteY4" fmla="*/ 144738 h 1220851"/>
                <a:gd name="connsiteX5" fmla="*/ 1220097 w 1856247"/>
                <a:gd name="connsiteY5" fmla="*/ 3425 h 1220851"/>
                <a:gd name="connsiteX6" fmla="*/ 1856247 w 1856247"/>
                <a:gd name="connsiteY6" fmla="*/ 299162 h 1220851"/>
                <a:gd name="connsiteX7" fmla="*/ 920718 w 1856247"/>
                <a:gd name="connsiteY7" fmla="*/ 1220851 h 1220851"/>
                <a:gd name="connsiteX0" fmla="*/ 920718 w 1856247"/>
                <a:gd name="connsiteY0" fmla="*/ 1217699 h 1217699"/>
                <a:gd name="connsiteX1" fmla="*/ 920718 w 1856247"/>
                <a:gd name="connsiteY1" fmla="*/ 301837 h 1217699"/>
                <a:gd name="connsiteX2" fmla="*/ 0 w 1856247"/>
                <a:gd name="connsiteY2" fmla="*/ 301837 h 1217699"/>
                <a:gd name="connsiteX3" fmla="*/ 230665 w 1856247"/>
                <a:gd name="connsiteY3" fmla="*/ 243807 h 1217699"/>
                <a:gd name="connsiteX4" fmla="*/ 1220097 w 1856247"/>
                <a:gd name="connsiteY4" fmla="*/ 273 h 1217699"/>
                <a:gd name="connsiteX5" fmla="*/ 1856247 w 1856247"/>
                <a:gd name="connsiteY5" fmla="*/ 296010 h 1217699"/>
                <a:gd name="connsiteX6" fmla="*/ 920718 w 1856247"/>
                <a:gd name="connsiteY6" fmla="*/ 1217699 h 1217699"/>
                <a:gd name="connsiteX0" fmla="*/ 920718 w 1856247"/>
                <a:gd name="connsiteY0" fmla="*/ 1217426 h 1217426"/>
                <a:gd name="connsiteX1" fmla="*/ 920718 w 1856247"/>
                <a:gd name="connsiteY1" fmla="*/ 301564 h 1217426"/>
                <a:gd name="connsiteX2" fmla="*/ 0 w 1856247"/>
                <a:gd name="connsiteY2" fmla="*/ 301564 h 1217426"/>
                <a:gd name="connsiteX3" fmla="*/ 1220097 w 1856247"/>
                <a:gd name="connsiteY3" fmla="*/ 0 h 1217426"/>
                <a:gd name="connsiteX4" fmla="*/ 1856247 w 1856247"/>
                <a:gd name="connsiteY4" fmla="*/ 295737 h 1217426"/>
                <a:gd name="connsiteX5" fmla="*/ 920718 w 1856247"/>
                <a:gd name="connsiteY5" fmla="*/ 1217426 h 1217426"/>
                <a:gd name="connsiteX0" fmla="*/ 920718 w 1856247"/>
                <a:gd name="connsiteY0" fmla="*/ 988261 h 988261"/>
                <a:gd name="connsiteX1" fmla="*/ 920718 w 1856247"/>
                <a:gd name="connsiteY1" fmla="*/ 72399 h 988261"/>
                <a:gd name="connsiteX2" fmla="*/ 0 w 1856247"/>
                <a:gd name="connsiteY2" fmla="*/ 72399 h 988261"/>
                <a:gd name="connsiteX3" fmla="*/ 1856247 w 1856247"/>
                <a:gd name="connsiteY3" fmla="*/ 66572 h 988261"/>
                <a:gd name="connsiteX4" fmla="*/ 920718 w 1856247"/>
                <a:gd name="connsiteY4" fmla="*/ 988261 h 988261"/>
                <a:gd name="connsiteX0" fmla="*/ 0 w 935529"/>
                <a:gd name="connsiteY0" fmla="*/ 921689 h 921689"/>
                <a:gd name="connsiteX1" fmla="*/ 0 w 935529"/>
                <a:gd name="connsiteY1" fmla="*/ 5827 h 921689"/>
                <a:gd name="connsiteX2" fmla="*/ 935529 w 935529"/>
                <a:gd name="connsiteY2" fmla="*/ 0 h 921689"/>
                <a:gd name="connsiteX3" fmla="*/ 0 w 935529"/>
                <a:gd name="connsiteY3" fmla="*/ 921689 h 92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529" h="921689">
                  <a:moveTo>
                    <a:pt x="0" y="921689"/>
                  </a:moveTo>
                  <a:lnTo>
                    <a:pt x="0" y="5827"/>
                  </a:lnTo>
                  <a:lnTo>
                    <a:pt x="935529" y="0"/>
                  </a:lnTo>
                  <a:cubicBezTo>
                    <a:pt x="407184" y="80126"/>
                    <a:pt x="93480" y="387032"/>
                    <a:pt x="0" y="921689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2312B8-DB5C-8BAC-45F4-6BA4053CDB52}"/>
                </a:ext>
              </a:extLst>
            </p:cNvPr>
            <p:cNvSpPr/>
            <p:nvPr/>
          </p:nvSpPr>
          <p:spPr>
            <a:xfrm>
              <a:off x="1008936" y="-12986"/>
              <a:ext cx="945924" cy="924979"/>
            </a:xfrm>
            <a:custGeom>
              <a:avLst/>
              <a:gdLst>
                <a:gd name="connsiteX0" fmla="*/ 0 w 1870571"/>
                <a:gd name="connsiteY0" fmla="*/ 936986 h 1854546"/>
                <a:gd name="connsiteX1" fmla="*/ 930430 w 1870571"/>
                <a:gd name="connsiteY1" fmla="*/ 0 h 1854546"/>
                <a:gd name="connsiteX2" fmla="*/ 1229566 w 1870571"/>
                <a:gd name="connsiteY2" fmla="*/ 640278 h 1854546"/>
                <a:gd name="connsiteX3" fmla="*/ 1870572 w 1870571"/>
                <a:gd name="connsiteY3" fmla="*/ 932372 h 1854546"/>
                <a:gd name="connsiteX4" fmla="*/ 927516 w 1870571"/>
                <a:gd name="connsiteY4" fmla="*/ 1854547 h 1854546"/>
                <a:gd name="connsiteX5" fmla="*/ 927516 w 1870571"/>
                <a:gd name="connsiteY5" fmla="*/ 1398316 h 1854546"/>
                <a:gd name="connsiteX6" fmla="*/ 927516 w 1870571"/>
                <a:gd name="connsiteY6" fmla="*/ 936986 h 1854546"/>
                <a:gd name="connsiteX7" fmla="*/ 0 w 1870571"/>
                <a:gd name="connsiteY7" fmla="*/ 936986 h 1854546"/>
                <a:gd name="connsiteX0" fmla="*/ 0 w 1870572"/>
                <a:gd name="connsiteY0" fmla="*/ 936986 h 1854547"/>
                <a:gd name="connsiteX1" fmla="*/ 930430 w 1870572"/>
                <a:gd name="connsiteY1" fmla="*/ 0 h 1854547"/>
                <a:gd name="connsiteX2" fmla="*/ 1870572 w 1870572"/>
                <a:gd name="connsiteY2" fmla="*/ 932372 h 1854547"/>
                <a:gd name="connsiteX3" fmla="*/ 927516 w 1870572"/>
                <a:gd name="connsiteY3" fmla="*/ 1854547 h 1854547"/>
                <a:gd name="connsiteX4" fmla="*/ 927516 w 1870572"/>
                <a:gd name="connsiteY4" fmla="*/ 1398316 h 1854547"/>
                <a:gd name="connsiteX5" fmla="*/ 927516 w 1870572"/>
                <a:gd name="connsiteY5" fmla="*/ 936986 h 1854547"/>
                <a:gd name="connsiteX6" fmla="*/ 0 w 1870572"/>
                <a:gd name="connsiteY6" fmla="*/ 936986 h 1854547"/>
                <a:gd name="connsiteX0" fmla="*/ 0 w 1870572"/>
                <a:gd name="connsiteY0" fmla="*/ 71572 h 989133"/>
                <a:gd name="connsiteX1" fmla="*/ 1870572 w 1870572"/>
                <a:gd name="connsiteY1" fmla="*/ 66958 h 989133"/>
                <a:gd name="connsiteX2" fmla="*/ 927516 w 1870572"/>
                <a:gd name="connsiteY2" fmla="*/ 989133 h 989133"/>
                <a:gd name="connsiteX3" fmla="*/ 927516 w 1870572"/>
                <a:gd name="connsiteY3" fmla="*/ 532902 h 989133"/>
                <a:gd name="connsiteX4" fmla="*/ 927516 w 1870572"/>
                <a:gd name="connsiteY4" fmla="*/ 71572 h 989133"/>
                <a:gd name="connsiteX5" fmla="*/ 0 w 1870572"/>
                <a:gd name="connsiteY5" fmla="*/ 71572 h 989133"/>
                <a:gd name="connsiteX0" fmla="*/ 0 w 943056"/>
                <a:gd name="connsiteY0" fmla="*/ 4614 h 922175"/>
                <a:gd name="connsiteX1" fmla="*/ 943056 w 943056"/>
                <a:gd name="connsiteY1" fmla="*/ 0 h 922175"/>
                <a:gd name="connsiteX2" fmla="*/ 0 w 943056"/>
                <a:gd name="connsiteY2" fmla="*/ 922175 h 922175"/>
                <a:gd name="connsiteX3" fmla="*/ 0 w 943056"/>
                <a:gd name="connsiteY3" fmla="*/ 465944 h 922175"/>
                <a:gd name="connsiteX4" fmla="*/ 0 w 943056"/>
                <a:gd name="connsiteY4" fmla="*/ 4614 h 92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056" h="922175">
                  <a:moveTo>
                    <a:pt x="0" y="4614"/>
                  </a:moveTo>
                  <a:lnTo>
                    <a:pt x="943056" y="0"/>
                  </a:lnTo>
                  <a:cubicBezTo>
                    <a:pt x="467158" y="33022"/>
                    <a:pt x="57788" y="408884"/>
                    <a:pt x="0" y="922175"/>
                  </a:cubicBezTo>
                  <a:lnTo>
                    <a:pt x="0" y="465944"/>
                  </a:lnTo>
                  <a:lnTo>
                    <a:pt x="0" y="4614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34B4971-06C5-59B6-19AA-0C08788DCDE0}"/>
                </a:ext>
              </a:extLst>
            </p:cNvPr>
            <p:cNvSpPr/>
            <p:nvPr/>
          </p:nvSpPr>
          <p:spPr>
            <a:xfrm>
              <a:off x="10171292" y="-11281"/>
              <a:ext cx="921326" cy="901354"/>
            </a:xfrm>
            <a:custGeom>
              <a:avLst/>
              <a:gdLst>
                <a:gd name="connsiteX0" fmla="*/ 923388 w 1841921"/>
                <a:gd name="connsiteY0" fmla="*/ 930916 h 1827838"/>
                <a:gd name="connsiteX1" fmla="*/ 0 w 1841921"/>
                <a:gd name="connsiteY1" fmla="*/ 930916 h 1827838"/>
                <a:gd name="connsiteX2" fmla="*/ 919990 w 1841921"/>
                <a:gd name="connsiteY2" fmla="*/ 0 h 1827838"/>
                <a:gd name="connsiteX3" fmla="*/ 1841921 w 1841921"/>
                <a:gd name="connsiteY3" fmla="*/ 929216 h 1827838"/>
                <a:gd name="connsiteX4" fmla="*/ 923388 w 1841921"/>
                <a:gd name="connsiteY4" fmla="*/ 1827838 h 1827838"/>
                <a:gd name="connsiteX5" fmla="*/ 923388 w 1841921"/>
                <a:gd name="connsiteY5" fmla="*/ 930916 h 1827838"/>
                <a:gd name="connsiteX0" fmla="*/ 923388 w 1841921"/>
                <a:gd name="connsiteY0" fmla="*/ 67763 h 964685"/>
                <a:gd name="connsiteX1" fmla="*/ 0 w 1841921"/>
                <a:gd name="connsiteY1" fmla="*/ 67763 h 964685"/>
                <a:gd name="connsiteX2" fmla="*/ 1841921 w 1841921"/>
                <a:gd name="connsiteY2" fmla="*/ 66063 h 964685"/>
                <a:gd name="connsiteX3" fmla="*/ 923388 w 1841921"/>
                <a:gd name="connsiteY3" fmla="*/ 964685 h 964685"/>
                <a:gd name="connsiteX4" fmla="*/ 923388 w 1841921"/>
                <a:gd name="connsiteY4" fmla="*/ 67763 h 964685"/>
                <a:gd name="connsiteX0" fmla="*/ 923388 w 1841921"/>
                <a:gd name="connsiteY0" fmla="*/ 1700 h 898622"/>
                <a:gd name="connsiteX1" fmla="*/ 0 w 1841921"/>
                <a:gd name="connsiteY1" fmla="*/ 1700 h 898622"/>
                <a:gd name="connsiteX2" fmla="*/ 1841921 w 1841921"/>
                <a:gd name="connsiteY2" fmla="*/ 0 h 898622"/>
                <a:gd name="connsiteX3" fmla="*/ 923388 w 1841921"/>
                <a:gd name="connsiteY3" fmla="*/ 898622 h 898622"/>
                <a:gd name="connsiteX4" fmla="*/ 923388 w 1841921"/>
                <a:gd name="connsiteY4" fmla="*/ 1700 h 898622"/>
                <a:gd name="connsiteX0" fmla="*/ 0 w 918533"/>
                <a:gd name="connsiteY0" fmla="*/ 1700 h 898622"/>
                <a:gd name="connsiteX1" fmla="*/ 918533 w 918533"/>
                <a:gd name="connsiteY1" fmla="*/ 0 h 898622"/>
                <a:gd name="connsiteX2" fmla="*/ 0 w 918533"/>
                <a:gd name="connsiteY2" fmla="*/ 898622 h 898622"/>
                <a:gd name="connsiteX3" fmla="*/ 0 w 918533"/>
                <a:gd name="connsiteY3" fmla="*/ 1700 h 89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8533" h="898622">
                  <a:moveTo>
                    <a:pt x="0" y="1700"/>
                  </a:moveTo>
                  <a:lnTo>
                    <a:pt x="918533" y="0"/>
                  </a:lnTo>
                  <a:cubicBezTo>
                    <a:pt x="411070" y="74784"/>
                    <a:pt x="97366" y="377562"/>
                    <a:pt x="0" y="898622"/>
                  </a:cubicBezTo>
                  <a:lnTo>
                    <a:pt x="0" y="1700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1C88DE-AA33-EE03-2F85-736648675C05}"/>
                </a:ext>
              </a:extLst>
            </p:cNvPr>
            <p:cNvSpPr/>
            <p:nvPr/>
          </p:nvSpPr>
          <p:spPr>
            <a:xfrm>
              <a:off x="7189830" y="82483"/>
              <a:ext cx="1851662" cy="1872119"/>
            </a:xfrm>
            <a:custGeom>
              <a:avLst/>
              <a:gdLst>
                <a:gd name="connsiteX0" fmla="*/ 941356 w 1846048"/>
                <a:gd name="connsiteY0" fmla="*/ 1866444 h 1866443"/>
                <a:gd name="connsiteX1" fmla="*/ 643919 w 1846048"/>
                <a:gd name="connsiteY1" fmla="*/ 1218882 h 1866443"/>
                <a:gd name="connsiteX2" fmla="*/ 0 w 1846048"/>
                <a:gd name="connsiteY2" fmla="*/ 920960 h 1866443"/>
                <a:gd name="connsiteX3" fmla="*/ 942813 w 1846048"/>
                <a:gd name="connsiteY3" fmla="*/ 0 h 1866443"/>
                <a:gd name="connsiteX4" fmla="*/ 942813 w 1846048"/>
                <a:gd name="connsiteY4" fmla="*/ 921203 h 1866443"/>
                <a:gd name="connsiteX5" fmla="*/ 1846049 w 1846048"/>
                <a:gd name="connsiteY5" fmla="*/ 921203 h 1866443"/>
                <a:gd name="connsiteX6" fmla="*/ 1225195 w 1846048"/>
                <a:gd name="connsiteY6" fmla="*/ 1233694 h 1866443"/>
                <a:gd name="connsiteX7" fmla="*/ 941356 w 1846048"/>
                <a:gd name="connsiteY7" fmla="*/ 1866444 h 186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6048" h="1866443">
                  <a:moveTo>
                    <a:pt x="941356" y="1866444"/>
                  </a:moveTo>
                  <a:cubicBezTo>
                    <a:pt x="918775" y="1615141"/>
                    <a:pt x="822381" y="1397587"/>
                    <a:pt x="643919" y="1218882"/>
                  </a:cubicBezTo>
                  <a:cubicBezTo>
                    <a:pt x="466429" y="1041149"/>
                    <a:pt x="249361" y="945726"/>
                    <a:pt x="0" y="920960"/>
                  </a:cubicBezTo>
                  <a:cubicBezTo>
                    <a:pt x="434378" y="888182"/>
                    <a:pt x="869971" y="566465"/>
                    <a:pt x="942813" y="0"/>
                  </a:cubicBezTo>
                  <a:cubicBezTo>
                    <a:pt x="942813" y="305692"/>
                    <a:pt x="942813" y="611626"/>
                    <a:pt x="942813" y="921203"/>
                  </a:cubicBezTo>
                  <a:cubicBezTo>
                    <a:pt x="1245348" y="921203"/>
                    <a:pt x="1545699" y="921203"/>
                    <a:pt x="1846049" y="921203"/>
                  </a:cubicBezTo>
                  <a:cubicBezTo>
                    <a:pt x="1603729" y="956896"/>
                    <a:pt x="1395402" y="1057174"/>
                    <a:pt x="1225195" y="1233694"/>
                  </a:cubicBezTo>
                  <a:cubicBezTo>
                    <a:pt x="1055232" y="1410213"/>
                    <a:pt x="965151" y="1623153"/>
                    <a:pt x="941356" y="1866444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DD92B3-BC76-CEB2-2D2E-5D644B5D3D03}"/>
                </a:ext>
              </a:extLst>
            </p:cNvPr>
            <p:cNvSpPr/>
            <p:nvPr/>
          </p:nvSpPr>
          <p:spPr>
            <a:xfrm>
              <a:off x="7117010" y="-12497"/>
              <a:ext cx="950064" cy="897215"/>
            </a:xfrm>
            <a:custGeom>
              <a:avLst/>
              <a:gdLst>
                <a:gd name="connsiteX0" fmla="*/ 1868629 w 1868629"/>
                <a:gd name="connsiteY0" fmla="*/ 942084 h 1836578"/>
                <a:gd name="connsiteX1" fmla="*/ 921446 w 1868629"/>
                <a:gd name="connsiteY1" fmla="*/ 1836579 h 1836578"/>
                <a:gd name="connsiteX2" fmla="*/ 921446 w 1868629"/>
                <a:gd name="connsiteY2" fmla="*/ 1393945 h 1836578"/>
                <a:gd name="connsiteX3" fmla="*/ 921446 w 1868629"/>
                <a:gd name="connsiteY3" fmla="*/ 946698 h 1836578"/>
                <a:gd name="connsiteX4" fmla="*/ 0 w 1868629"/>
                <a:gd name="connsiteY4" fmla="*/ 946698 h 1836578"/>
                <a:gd name="connsiteX5" fmla="*/ 631051 w 1868629"/>
                <a:gd name="connsiteY5" fmla="*/ 637607 h 1836578"/>
                <a:gd name="connsiteX6" fmla="*/ 920717 w 1868629"/>
                <a:gd name="connsiteY6" fmla="*/ 0 h 1836578"/>
                <a:gd name="connsiteX7" fmla="*/ 1217425 w 1868629"/>
                <a:gd name="connsiteY7" fmla="*/ 644648 h 1836578"/>
                <a:gd name="connsiteX8" fmla="*/ 1868629 w 1868629"/>
                <a:gd name="connsiteY8" fmla="*/ 942084 h 1836578"/>
                <a:gd name="connsiteX0" fmla="*/ 1868629 w 1868629"/>
                <a:gd name="connsiteY0" fmla="*/ 339038 h 1233533"/>
                <a:gd name="connsiteX1" fmla="*/ 921446 w 1868629"/>
                <a:gd name="connsiteY1" fmla="*/ 1233533 h 1233533"/>
                <a:gd name="connsiteX2" fmla="*/ 921446 w 1868629"/>
                <a:gd name="connsiteY2" fmla="*/ 790899 h 1233533"/>
                <a:gd name="connsiteX3" fmla="*/ 921446 w 1868629"/>
                <a:gd name="connsiteY3" fmla="*/ 343652 h 1233533"/>
                <a:gd name="connsiteX4" fmla="*/ 0 w 1868629"/>
                <a:gd name="connsiteY4" fmla="*/ 343652 h 1233533"/>
                <a:gd name="connsiteX5" fmla="*/ 631051 w 1868629"/>
                <a:gd name="connsiteY5" fmla="*/ 34561 h 1233533"/>
                <a:gd name="connsiteX6" fmla="*/ 1217425 w 1868629"/>
                <a:gd name="connsiteY6" fmla="*/ 41602 h 1233533"/>
                <a:gd name="connsiteX7" fmla="*/ 1868629 w 1868629"/>
                <a:gd name="connsiteY7" fmla="*/ 339038 h 1233533"/>
                <a:gd name="connsiteX0" fmla="*/ 1868629 w 1868629"/>
                <a:gd name="connsiteY0" fmla="*/ 297436 h 1191931"/>
                <a:gd name="connsiteX1" fmla="*/ 921446 w 1868629"/>
                <a:gd name="connsiteY1" fmla="*/ 1191931 h 1191931"/>
                <a:gd name="connsiteX2" fmla="*/ 921446 w 1868629"/>
                <a:gd name="connsiteY2" fmla="*/ 749297 h 1191931"/>
                <a:gd name="connsiteX3" fmla="*/ 921446 w 1868629"/>
                <a:gd name="connsiteY3" fmla="*/ 302050 h 1191931"/>
                <a:gd name="connsiteX4" fmla="*/ 0 w 1868629"/>
                <a:gd name="connsiteY4" fmla="*/ 302050 h 1191931"/>
                <a:gd name="connsiteX5" fmla="*/ 1217425 w 1868629"/>
                <a:gd name="connsiteY5" fmla="*/ 0 h 1191931"/>
                <a:gd name="connsiteX6" fmla="*/ 1868629 w 1868629"/>
                <a:gd name="connsiteY6" fmla="*/ 297436 h 1191931"/>
                <a:gd name="connsiteX0" fmla="*/ 1868629 w 1868629"/>
                <a:gd name="connsiteY0" fmla="*/ 64908 h 959403"/>
                <a:gd name="connsiteX1" fmla="*/ 921446 w 1868629"/>
                <a:gd name="connsiteY1" fmla="*/ 959403 h 959403"/>
                <a:gd name="connsiteX2" fmla="*/ 921446 w 1868629"/>
                <a:gd name="connsiteY2" fmla="*/ 516769 h 959403"/>
                <a:gd name="connsiteX3" fmla="*/ 921446 w 1868629"/>
                <a:gd name="connsiteY3" fmla="*/ 69522 h 959403"/>
                <a:gd name="connsiteX4" fmla="*/ 0 w 1868629"/>
                <a:gd name="connsiteY4" fmla="*/ 69522 h 959403"/>
                <a:gd name="connsiteX5" fmla="*/ 1868629 w 1868629"/>
                <a:gd name="connsiteY5" fmla="*/ 64908 h 959403"/>
                <a:gd name="connsiteX0" fmla="*/ 947183 w 947183"/>
                <a:gd name="connsiteY0" fmla="*/ 0 h 894495"/>
                <a:gd name="connsiteX1" fmla="*/ 0 w 947183"/>
                <a:gd name="connsiteY1" fmla="*/ 894495 h 894495"/>
                <a:gd name="connsiteX2" fmla="*/ 0 w 947183"/>
                <a:gd name="connsiteY2" fmla="*/ 451861 h 894495"/>
                <a:gd name="connsiteX3" fmla="*/ 0 w 947183"/>
                <a:gd name="connsiteY3" fmla="*/ 4614 h 894495"/>
                <a:gd name="connsiteX4" fmla="*/ 947183 w 947183"/>
                <a:gd name="connsiteY4" fmla="*/ 0 h 894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83" h="894495">
                  <a:moveTo>
                    <a:pt x="947183" y="0"/>
                  </a:moveTo>
                  <a:cubicBezTo>
                    <a:pt x="433893" y="47590"/>
                    <a:pt x="64344" y="429037"/>
                    <a:pt x="0" y="894495"/>
                  </a:cubicBezTo>
                  <a:lnTo>
                    <a:pt x="0" y="451861"/>
                  </a:lnTo>
                  <a:lnTo>
                    <a:pt x="0" y="4614"/>
                  </a:lnTo>
                  <a:lnTo>
                    <a:pt x="947183" y="0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49385A8-2676-13D8-4DD6-D826A4588BB8}"/>
                </a:ext>
              </a:extLst>
            </p:cNvPr>
            <p:cNvSpPr/>
            <p:nvPr/>
          </p:nvSpPr>
          <p:spPr>
            <a:xfrm>
              <a:off x="10251417" y="81265"/>
              <a:ext cx="1848739" cy="1845086"/>
            </a:xfrm>
            <a:custGeom>
              <a:avLst/>
              <a:gdLst>
                <a:gd name="connsiteX0" fmla="*/ 933829 w 1843134"/>
                <a:gd name="connsiteY0" fmla="*/ 1839493 h 1839492"/>
                <a:gd name="connsiteX1" fmla="*/ 0 w 1843134"/>
                <a:gd name="connsiteY1" fmla="*/ 919989 h 1839492"/>
                <a:gd name="connsiteX2" fmla="*/ 630322 w 1843134"/>
                <a:gd name="connsiteY2" fmla="*/ 630808 h 1839492"/>
                <a:gd name="connsiteX3" fmla="*/ 933829 w 1843134"/>
                <a:gd name="connsiteY3" fmla="*/ 0 h 1839492"/>
                <a:gd name="connsiteX4" fmla="*/ 933829 w 1843134"/>
                <a:gd name="connsiteY4" fmla="*/ 922417 h 1839492"/>
                <a:gd name="connsiteX5" fmla="*/ 1843135 w 1843134"/>
                <a:gd name="connsiteY5" fmla="*/ 922417 h 1839492"/>
                <a:gd name="connsiteX6" fmla="*/ 933829 w 1843134"/>
                <a:gd name="connsiteY6" fmla="*/ 1839493 h 183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134" h="1839492">
                  <a:moveTo>
                    <a:pt x="933829" y="1839493"/>
                  </a:moveTo>
                  <a:cubicBezTo>
                    <a:pt x="847390" y="1313819"/>
                    <a:pt x="535385" y="1004728"/>
                    <a:pt x="0" y="919989"/>
                  </a:cubicBezTo>
                  <a:cubicBezTo>
                    <a:pt x="242320" y="897894"/>
                    <a:pt x="455017" y="803443"/>
                    <a:pt x="630322" y="630808"/>
                  </a:cubicBezTo>
                  <a:cubicBezTo>
                    <a:pt x="806356" y="457445"/>
                    <a:pt x="904450" y="245233"/>
                    <a:pt x="933829" y="0"/>
                  </a:cubicBezTo>
                  <a:cubicBezTo>
                    <a:pt x="933829" y="306177"/>
                    <a:pt x="933829" y="612598"/>
                    <a:pt x="933829" y="922417"/>
                  </a:cubicBezTo>
                  <a:cubicBezTo>
                    <a:pt x="1236850" y="922417"/>
                    <a:pt x="1537200" y="922417"/>
                    <a:pt x="1843135" y="922417"/>
                  </a:cubicBezTo>
                  <a:cubicBezTo>
                    <a:pt x="1316247" y="1020268"/>
                    <a:pt x="1014926" y="1329116"/>
                    <a:pt x="933829" y="1839493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B5C4354-57B5-C457-3EE9-12E1BD590889}"/>
                </a:ext>
              </a:extLst>
            </p:cNvPr>
            <p:cNvSpPr/>
            <p:nvPr/>
          </p:nvSpPr>
          <p:spPr>
            <a:xfrm>
              <a:off x="1085165" y="96365"/>
              <a:ext cx="1848009" cy="1846304"/>
            </a:xfrm>
            <a:custGeom>
              <a:avLst/>
              <a:gdLst>
                <a:gd name="connsiteX0" fmla="*/ 1842407 w 1842406"/>
                <a:gd name="connsiteY0" fmla="*/ 908334 h 1840706"/>
                <a:gd name="connsiteX1" fmla="*/ 939656 w 1842406"/>
                <a:gd name="connsiteY1" fmla="*/ 1840707 h 1840706"/>
                <a:gd name="connsiteX2" fmla="*/ 640520 w 1842406"/>
                <a:gd name="connsiteY2" fmla="*/ 1204557 h 1840706"/>
                <a:gd name="connsiteX3" fmla="*/ 0 w 1842406"/>
                <a:gd name="connsiteY3" fmla="*/ 907121 h 1840706"/>
                <a:gd name="connsiteX4" fmla="*/ 937957 w 1842406"/>
                <a:gd name="connsiteY4" fmla="*/ 0 h 1840706"/>
                <a:gd name="connsiteX5" fmla="*/ 937957 w 1842406"/>
                <a:gd name="connsiteY5" fmla="*/ 908092 h 1840706"/>
                <a:gd name="connsiteX6" fmla="*/ 1842407 w 1842406"/>
                <a:gd name="connsiteY6" fmla="*/ 908334 h 184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2406" h="1840706">
                  <a:moveTo>
                    <a:pt x="1842407" y="908334"/>
                  </a:moveTo>
                  <a:cubicBezTo>
                    <a:pt x="1326688" y="977048"/>
                    <a:pt x="979962" y="1383505"/>
                    <a:pt x="939656" y="1840707"/>
                  </a:cubicBezTo>
                  <a:cubicBezTo>
                    <a:pt x="911734" y="1594502"/>
                    <a:pt x="816554" y="1380348"/>
                    <a:pt x="640520" y="1204557"/>
                  </a:cubicBezTo>
                  <a:cubicBezTo>
                    <a:pt x="463515" y="1027795"/>
                    <a:pt x="247904" y="933101"/>
                    <a:pt x="0" y="907121"/>
                  </a:cubicBezTo>
                  <a:cubicBezTo>
                    <a:pt x="502121" y="863173"/>
                    <a:pt x="881140" y="478326"/>
                    <a:pt x="937957" y="0"/>
                  </a:cubicBezTo>
                  <a:cubicBezTo>
                    <a:pt x="937957" y="301321"/>
                    <a:pt x="937957" y="602886"/>
                    <a:pt x="937957" y="908092"/>
                  </a:cubicBezTo>
                  <a:cubicBezTo>
                    <a:pt x="1242435" y="908334"/>
                    <a:pt x="1542299" y="908334"/>
                    <a:pt x="1842407" y="908334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5BCE2-278D-0763-D548-D22E5FB2F6F4}"/>
                </a:ext>
              </a:extLst>
            </p:cNvPr>
            <p:cNvSpPr/>
            <p:nvPr/>
          </p:nvSpPr>
          <p:spPr>
            <a:xfrm>
              <a:off x="4147240" y="113412"/>
              <a:ext cx="1838754" cy="1832422"/>
            </a:xfrm>
            <a:custGeom>
              <a:avLst/>
              <a:gdLst>
                <a:gd name="connsiteX0" fmla="*/ 0 w 1833179"/>
                <a:gd name="connsiteY0" fmla="*/ 887939 h 1826866"/>
                <a:gd name="connsiteX1" fmla="*/ 930187 w 1833179"/>
                <a:gd name="connsiteY1" fmla="*/ 0 h 1826866"/>
                <a:gd name="connsiteX2" fmla="*/ 930187 w 1833179"/>
                <a:gd name="connsiteY2" fmla="*/ 891095 h 1826866"/>
                <a:gd name="connsiteX3" fmla="*/ 1833180 w 1833179"/>
                <a:gd name="connsiteY3" fmla="*/ 891095 h 1826866"/>
                <a:gd name="connsiteX4" fmla="*/ 1214269 w 1833179"/>
                <a:gd name="connsiteY4" fmla="*/ 1202372 h 1826866"/>
                <a:gd name="connsiteX5" fmla="*/ 933101 w 1833179"/>
                <a:gd name="connsiteY5" fmla="*/ 1826867 h 1826866"/>
                <a:gd name="connsiteX6" fmla="*/ 883083 w 1833179"/>
                <a:gd name="connsiteY6" fmla="*/ 1603486 h 1826866"/>
                <a:gd name="connsiteX7" fmla="*/ 783533 w 1833179"/>
                <a:gd name="connsiteY7" fmla="*/ 1383505 h 1826866"/>
                <a:gd name="connsiteX8" fmla="*/ 634936 w 1833179"/>
                <a:gd name="connsiteY8" fmla="*/ 1192660 h 1826866"/>
                <a:gd name="connsiteX9" fmla="*/ 445548 w 1833179"/>
                <a:gd name="connsiteY9" fmla="*/ 1042120 h 1826866"/>
                <a:gd name="connsiteX10" fmla="*/ 226537 w 1833179"/>
                <a:gd name="connsiteY10" fmla="*/ 941113 h 1826866"/>
                <a:gd name="connsiteX11" fmla="*/ 0 w 1833179"/>
                <a:gd name="connsiteY11" fmla="*/ 887939 h 182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3179" h="1826866">
                  <a:moveTo>
                    <a:pt x="0" y="887939"/>
                  </a:moveTo>
                  <a:cubicBezTo>
                    <a:pt x="460844" y="850790"/>
                    <a:pt x="855646" y="499936"/>
                    <a:pt x="930187" y="0"/>
                  </a:cubicBezTo>
                  <a:cubicBezTo>
                    <a:pt x="930187" y="295980"/>
                    <a:pt x="930187" y="592202"/>
                    <a:pt x="930187" y="891095"/>
                  </a:cubicBezTo>
                  <a:cubicBezTo>
                    <a:pt x="1234422" y="891095"/>
                    <a:pt x="1533801" y="891095"/>
                    <a:pt x="1833180" y="891095"/>
                  </a:cubicBezTo>
                  <a:cubicBezTo>
                    <a:pt x="1591589" y="926059"/>
                    <a:pt x="1383504" y="1026581"/>
                    <a:pt x="1214269" y="1202372"/>
                  </a:cubicBezTo>
                  <a:cubicBezTo>
                    <a:pt x="1044548" y="1378891"/>
                    <a:pt x="953011" y="1591346"/>
                    <a:pt x="933101" y="1826867"/>
                  </a:cubicBezTo>
                  <a:cubicBezTo>
                    <a:pt x="918047" y="1757182"/>
                    <a:pt x="907849" y="1678027"/>
                    <a:pt x="883083" y="1603486"/>
                  </a:cubicBezTo>
                  <a:cubicBezTo>
                    <a:pt x="857831" y="1527488"/>
                    <a:pt x="824810" y="1452219"/>
                    <a:pt x="783533" y="1383505"/>
                  </a:cubicBezTo>
                  <a:cubicBezTo>
                    <a:pt x="742013" y="1314791"/>
                    <a:pt x="691267" y="1249719"/>
                    <a:pt x="634936" y="1192660"/>
                  </a:cubicBezTo>
                  <a:cubicBezTo>
                    <a:pt x="578605" y="1135600"/>
                    <a:pt x="514019" y="1084126"/>
                    <a:pt x="445548" y="1042120"/>
                  </a:cubicBezTo>
                  <a:cubicBezTo>
                    <a:pt x="377319" y="1000115"/>
                    <a:pt x="302293" y="966851"/>
                    <a:pt x="226537" y="941113"/>
                  </a:cubicBezTo>
                  <a:cubicBezTo>
                    <a:pt x="150782" y="915862"/>
                    <a:pt x="70413" y="903964"/>
                    <a:pt x="0" y="887939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C51A092-69F1-42C2-1410-D6A3605C32C2}"/>
                </a:ext>
              </a:extLst>
            </p:cNvPr>
            <p:cNvSpPr/>
            <p:nvPr/>
          </p:nvSpPr>
          <p:spPr>
            <a:xfrm>
              <a:off x="3157234" y="1088805"/>
              <a:ext cx="1829986" cy="934477"/>
            </a:xfrm>
            <a:custGeom>
              <a:avLst/>
              <a:gdLst>
                <a:gd name="connsiteX0" fmla="*/ 905178 w 1824438"/>
                <a:gd name="connsiteY0" fmla="*/ 0 h 931644"/>
                <a:gd name="connsiteX1" fmla="*/ 1824439 w 1824438"/>
                <a:gd name="connsiteY1" fmla="*/ 931644 h 931644"/>
                <a:gd name="connsiteX2" fmla="*/ 0 w 1824438"/>
                <a:gd name="connsiteY2" fmla="*/ 931644 h 931644"/>
                <a:gd name="connsiteX3" fmla="*/ 905178 w 1824438"/>
                <a:gd name="connsiteY3" fmla="*/ 0 h 93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4438" h="931644">
                  <a:moveTo>
                    <a:pt x="905178" y="0"/>
                  </a:moveTo>
                  <a:cubicBezTo>
                    <a:pt x="945969" y="502364"/>
                    <a:pt x="1340528" y="882355"/>
                    <a:pt x="1824439" y="931644"/>
                  </a:cubicBezTo>
                  <a:cubicBezTo>
                    <a:pt x="1209170" y="931644"/>
                    <a:pt x="593659" y="931644"/>
                    <a:pt x="0" y="931644"/>
                  </a:cubicBezTo>
                  <a:cubicBezTo>
                    <a:pt x="517661" y="843991"/>
                    <a:pt x="825052" y="528587"/>
                    <a:pt x="905178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D949C9-7CFC-9CDC-399A-CE05B85AE6F0}"/>
                </a:ext>
              </a:extLst>
            </p:cNvPr>
            <p:cNvSpPr/>
            <p:nvPr/>
          </p:nvSpPr>
          <p:spPr>
            <a:xfrm>
              <a:off x="6191058" y="1074680"/>
              <a:ext cx="1854341" cy="949332"/>
            </a:xfrm>
            <a:custGeom>
              <a:avLst/>
              <a:gdLst>
                <a:gd name="connsiteX0" fmla="*/ 921446 w 1848719"/>
                <a:gd name="connsiteY0" fmla="*/ 0 h 946454"/>
                <a:gd name="connsiteX1" fmla="*/ 1848720 w 1848719"/>
                <a:gd name="connsiteY1" fmla="*/ 946455 h 946454"/>
                <a:gd name="connsiteX2" fmla="*/ 0 w 1848719"/>
                <a:gd name="connsiteY2" fmla="*/ 946455 h 946454"/>
                <a:gd name="connsiteX3" fmla="*/ 632265 w 1848719"/>
                <a:gd name="connsiteY3" fmla="*/ 642220 h 946454"/>
                <a:gd name="connsiteX4" fmla="*/ 921446 w 1848719"/>
                <a:gd name="connsiteY4" fmla="*/ 0 h 94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8719" h="946454">
                  <a:moveTo>
                    <a:pt x="921446" y="0"/>
                  </a:moveTo>
                  <a:cubicBezTo>
                    <a:pt x="964666" y="508920"/>
                    <a:pt x="1352668" y="896194"/>
                    <a:pt x="1848720" y="946455"/>
                  </a:cubicBezTo>
                  <a:cubicBezTo>
                    <a:pt x="1232480" y="946455"/>
                    <a:pt x="616240" y="946455"/>
                    <a:pt x="0" y="946455"/>
                  </a:cubicBezTo>
                  <a:cubicBezTo>
                    <a:pt x="245719" y="917561"/>
                    <a:pt x="458173" y="819468"/>
                    <a:pt x="632265" y="642220"/>
                  </a:cubicBezTo>
                  <a:cubicBezTo>
                    <a:pt x="806356" y="464244"/>
                    <a:pt x="899351" y="249118"/>
                    <a:pt x="921446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C5633B-FACF-D93A-7B9D-2B4459154D58}"/>
                </a:ext>
              </a:extLst>
            </p:cNvPr>
            <p:cNvSpPr/>
            <p:nvPr/>
          </p:nvSpPr>
          <p:spPr>
            <a:xfrm>
              <a:off x="9259464" y="1103174"/>
              <a:ext cx="1816349" cy="920350"/>
            </a:xfrm>
            <a:custGeom>
              <a:avLst/>
              <a:gdLst>
                <a:gd name="connsiteX0" fmla="*/ 907606 w 1810842"/>
                <a:gd name="connsiteY0" fmla="*/ 0 h 917560"/>
                <a:gd name="connsiteX1" fmla="*/ 1810842 w 1810842"/>
                <a:gd name="connsiteY1" fmla="*/ 917561 h 917560"/>
                <a:gd name="connsiteX2" fmla="*/ 0 w 1810842"/>
                <a:gd name="connsiteY2" fmla="*/ 917561 h 917560"/>
                <a:gd name="connsiteX3" fmla="*/ 213183 w 1810842"/>
                <a:gd name="connsiteY3" fmla="*/ 864872 h 917560"/>
                <a:gd name="connsiteX4" fmla="*/ 425395 w 1810842"/>
                <a:gd name="connsiteY4" fmla="*/ 765322 h 917560"/>
                <a:gd name="connsiteX5" fmla="*/ 612113 w 1810842"/>
                <a:gd name="connsiteY5" fmla="*/ 617211 h 917560"/>
                <a:gd name="connsiteX6" fmla="*/ 759010 w 1810842"/>
                <a:gd name="connsiteY6" fmla="*/ 429522 h 917560"/>
                <a:gd name="connsiteX7" fmla="*/ 857103 w 1810842"/>
                <a:gd name="connsiteY7" fmla="*/ 216582 h 917560"/>
                <a:gd name="connsiteX8" fmla="*/ 907606 w 1810842"/>
                <a:gd name="connsiteY8" fmla="*/ 0 h 91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842" h="917560">
                  <a:moveTo>
                    <a:pt x="907606" y="0"/>
                  </a:moveTo>
                  <a:cubicBezTo>
                    <a:pt x="989432" y="519360"/>
                    <a:pt x="1297795" y="829666"/>
                    <a:pt x="1810842" y="917561"/>
                  </a:cubicBezTo>
                  <a:cubicBezTo>
                    <a:pt x="1216455" y="917561"/>
                    <a:pt x="600943" y="917561"/>
                    <a:pt x="0" y="917561"/>
                  </a:cubicBezTo>
                  <a:cubicBezTo>
                    <a:pt x="61916" y="902750"/>
                    <a:pt x="139856" y="890610"/>
                    <a:pt x="213183" y="864872"/>
                  </a:cubicBezTo>
                  <a:cubicBezTo>
                    <a:pt x="286753" y="839135"/>
                    <a:pt x="359352" y="806356"/>
                    <a:pt x="425395" y="765322"/>
                  </a:cubicBezTo>
                  <a:cubicBezTo>
                    <a:pt x="492652" y="723559"/>
                    <a:pt x="556267" y="673299"/>
                    <a:pt x="612113" y="617211"/>
                  </a:cubicBezTo>
                  <a:cubicBezTo>
                    <a:pt x="667715" y="561123"/>
                    <a:pt x="717732" y="497022"/>
                    <a:pt x="759010" y="429522"/>
                  </a:cubicBezTo>
                  <a:cubicBezTo>
                    <a:pt x="799558" y="363236"/>
                    <a:pt x="832336" y="290395"/>
                    <a:pt x="857103" y="216582"/>
                  </a:cubicBezTo>
                  <a:cubicBezTo>
                    <a:pt x="882112" y="141798"/>
                    <a:pt x="893524" y="62158"/>
                    <a:pt x="907606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781997-D70B-B132-805E-4651F23797C1}"/>
                </a:ext>
              </a:extLst>
            </p:cNvPr>
            <p:cNvSpPr/>
            <p:nvPr/>
          </p:nvSpPr>
          <p:spPr>
            <a:xfrm>
              <a:off x="101735" y="1088318"/>
              <a:ext cx="1833883" cy="935694"/>
            </a:xfrm>
            <a:custGeom>
              <a:avLst/>
              <a:gdLst>
                <a:gd name="connsiteX0" fmla="*/ 0 w 1828323"/>
                <a:gd name="connsiteY0" fmla="*/ 932615 h 932857"/>
                <a:gd name="connsiteX1" fmla="*/ 907363 w 1828323"/>
                <a:gd name="connsiteY1" fmla="*/ 0 h 932857"/>
                <a:gd name="connsiteX2" fmla="*/ 1199701 w 1828323"/>
                <a:gd name="connsiteY2" fmla="*/ 633722 h 932857"/>
                <a:gd name="connsiteX3" fmla="*/ 1828324 w 1828323"/>
                <a:gd name="connsiteY3" fmla="*/ 932858 h 932857"/>
                <a:gd name="connsiteX4" fmla="*/ 0 w 1828323"/>
                <a:gd name="connsiteY4" fmla="*/ 932615 h 9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323" h="932857">
                  <a:moveTo>
                    <a:pt x="0" y="932615"/>
                  </a:moveTo>
                  <a:cubicBezTo>
                    <a:pt x="512805" y="844962"/>
                    <a:pt x="821167" y="536114"/>
                    <a:pt x="907363" y="0"/>
                  </a:cubicBezTo>
                  <a:cubicBezTo>
                    <a:pt x="930915" y="247176"/>
                    <a:pt x="1026581" y="459388"/>
                    <a:pt x="1199701" y="633722"/>
                  </a:cubicBezTo>
                  <a:cubicBezTo>
                    <a:pt x="1372821" y="808056"/>
                    <a:pt x="1584062" y="905421"/>
                    <a:pt x="1828324" y="932858"/>
                  </a:cubicBezTo>
                  <a:cubicBezTo>
                    <a:pt x="1212570" y="932615"/>
                    <a:pt x="596815" y="932615"/>
                    <a:pt x="0" y="932615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6B4561B-0364-7750-91B2-0EE13A34EBE2}"/>
                </a:ext>
              </a:extLst>
            </p:cNvPr>
            <p:cNvSpPr/>
            <p:nvPr/>
          </p:nvSpPr>
          <p:spPr>
            <a:xfrm>
              <a:off x="5210551" y="-9090"/>
              <a:ext cx="1792724" cy="1015333"/>
            </a:xfrm>
            <a:custGeom>
              <a:avLst/>
              <a:gdLst>
                <a:gd name="connsiteX0" fmla="*/ 1787290 w 1787289"/>
                <a:gd name="connsiteY0" fmla="*/ 1012255 h 1012255"/>
                <a:gd name="connsiteX1" fmla="*/ 892066 w 1787289"/>
                <a:gd name="connsiteY1" fmla="*/ 1012255 h 1012255"/>
                <a:gd name="connsiteX2" fmla="*/ 0 w 1787289"/>
                <a:gd name="connsiteY2" fmla="*/ 0 h 1012255"/>
                <a:gd name="connsiteX3" fmla="*/ 878227 w 1787289"/>
                <a:gd name="connsiteY3" fmla="*/ 0 h 1012255"/>
                <a:gd name="connsiteX4" fmla="*/ 1787290 w 1787289"/>
                <a:gd name="connsiteY4" fmla="*/ 1012255 h 101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289" h="1012255">
                  <a:moveTo>
                    <a:pt x="1787290" y="1012255"/>
                  </a:moveTo>
                  <a:cubicBezTo>
                    <a:pt x="1501022" y="1012255"/>
                    <a:pt x="1195087" y="1012255"/>
                    <a:pt x="892066" y="1012255"/>
                  </a:cubicBezTo>
                  <a:cubicBezTo>
                    <a:pt x="843020" y="447976"/>
                    <a:pt x="543155" y="111933"/>
                    <a:pt x="0" y="0"/>
                  </a:cubicBezTo>
                  <a:cubicBezTo>
                    <a:pt x="286510" y="0"/>
                    <a:pt x="583461" y="0"/>
                    <a:pt x="878227" y="0"/>
                  </a:cubicBezTo>
                  <a:cubicBezTo>
                    <a:pt x="930430" y="575206"/>
                    <a:pt x="1240006" y="911248"/>
                    <a:pt x="1787290" y="1012255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C54E96A-A017-A86F-56B2-87163894C732}"/>
                </a:ext>
              </a:extLst>
            </p:cNvPr>
            <p:cNvSpPr/>
            <p:nvPr/>
          </p:nvSpPr>
          <p:spPr>
            <a:xfrm>
              <a:off x="2148963" y="-7872"/>
              <a:ext cx="1821462" cy="1014116"/>
            </a:xfrm>
            <a:custGeom>
              <a:avLst/>
              <a:gdLst>
                <a:gd name="connsiteX0" fmla="*/ 1815941 w 1815940"/>
                <a:gd name="connsiteY0" fmla="*/ 1011041 h 1011041"/>
                <a:gd name="connsiteX1" fmla="*/ 894252 w 1815940"/>
                <a:gd name="connsiteY1" fmla="*/ 1011041 h 1011041"/>
                <a:gd name="connsiteX2" fmla="*/ 635664 w 1815940"/>
                <a:gd name="connsiteY2" fmla="*/ 337014 h 1011041"/>
                <a:gd name="connsiteX3" fmla="*/ 0 w 1815940"/>
                <a:gd name="connsiteY3" fmla="*/ 0 h 1011041"/>
                <a:gd name="connsiteX4" fmla="*/ 892067 w 1815940"/>
                <a:gd name="connsiteY4" fmla="*/ 0 h 1011041"/>
                <a:gd name="connsiteX5" fmla="*/ 1160124 w 1815940"/>
                <a:gd name="connsiteY5" fmla="*/ 681312 h 1011041"/>
                <a:gd name="connsiteX6" fmla="*/ 1815941 w 1815940"/>
                <a:gd name="connsiteY6" fmla="*/ 1011041 h 1011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40" h="1011041">
                  <a:moveTo>
                    <a:pt x="1815941" y="1011041"/>
                  </a:moveTo>
                  <a:cubicBezTo>
                    <a:pt x="1509520" y="1011041"/>
                    <a:pt x="1203343" y="1011041"/>
                    <a:pt x="894252" y="1011041"/>
                  </a:cubicBezTo>
                  <a:cubicBezTo>
                    <a:pt x="888910" y="754639"/>
                    <a:pt x="806357" y="528101"/>
                    <a:pt x="635664" y="337014"/>
                  </a:cubicBezTo>
                  <a:cubicBezTo>
                    <a:pt x="465701" y="146654"/>
                    <a:pt x="252275" y="37392"/>
                    <a:pt x="0" y="0"/>
                  </a:cubicBezTo>
                  <a:cubicBezTo>
                    <a:pt x="296465" y="0"/>
                    <a:pt x="593173" y="0"/>
                    <a:pt x="892067" y="0"/>
                  </a:cubicBezTo>
                  <a:cubicBezTo>
                    <a:pt x="899108" y="260044"/>
                    <a:pt x="984090" y="489252"/>
                    <a:pt x="1160124" y="681312"/>
                  </a:cubicBezTo>
                  <a:cubicBezTo>
                    <a:pt x="1336401" y="873370"/>
                    <a:pt x="1556382" y="979476"/>
                    <a:pt x="1815941" y="1011041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4A9AE3-E4C0-1CD1-D09A-66A794DC8E9A}"/>
                </a:ext>
              </a:extLst>
            </p:cNvPr>
            <p:cNvSpPr/>
            <p:nvPr/>
          </p:nvSpPr>
          <p:spPr>
            <a:xfrm>
              <a:off x="8265320" y="-8602"/>
              <a:ext cx="1813912" cy="1014846"/>
            </a:xfrm>
            <a:custGeom>
              <a:avLst/>
              <a:gdLst>
                <a:gd name="connsiteX0" fmla="*/ 1808413 w 1808413"/>
                <a:gd name="connsiteY0" fmla="*/ 1011770 h 1011769"/>
                <a:gd name="connsiteX1" fmla="*/ 891823 w 1808413"/>
                <a:gd name="connsiteY1" fmla="*/ 1011770 h 1011769"/>
                <a:gd name="connsiteX2" fmla="*/ 0 w 1808413"/>
                <a:gd name="connsiteY2" fmla="*/ 0 h 1011769"/>
                <a:gd name="connsiteX3" fmla="*/ 883568 w 1808413"/>
                <a:gd name="connsiteY3" fmla="*/ 0 h 1011769"/>
                <a:gd name="connsiteX4" fmla="*/ 1152111 w 1808413"/>
                <a:gd name="connsiteY4" fmla="*/ 683740 h 1011769"/>
                <a:gd name="connsiteX5" fmla="*/ 1808413 w 1808413"/>
                <a:gd name="connsiteY5" fmla="*/ 1011770 h 101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8413" h="1011769">
                  <a:moveTo>
                    <a:pt x="1808413" y="1011770"/>
                  </a:moveTo>
                  <a:cubicBezTo>
                    <a:pt x="1501993" y="1011770"/>
                    <a:pt x="1195573" y="1011770"/>
                    <a:pt x="891823" y="1011770"/>
                  </a:cubicBezTo>
                  <a:cubicBezTo>
                    <a:pt x="841077" y="448461"/>
                    <a:pt x="542669" y="110719"/>
                    <a:pt x="0" y="0"/>
                  </a:cubicBezTo>
                  <a:cubicBezTo>
                    <a:pt x="285539" y="0"/>
                    <a:pt x="583218" y="0"/>
                    <a:pt x="883568" y="0"/>
                  </a:cubicBezTo>
                  <a:cubicBezTo>
                    <a:pt x="888181" y="261501"/>
                    <a:pt x="975348" y="491195"/>
                    <a:pt x="1152111" y="683740"/>
                  </a:cubicBezTo>
                  <a:cubicBezTo>
                    <a:pt x="1328388" y="875556"/>
                    <a:pt x="1549097" y="981176"/>
                    <a:pt x="1808413" y="101177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470F51A8-FEB0-5AD0-8CF6-9E11C2529E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297" y="2636912"/>
            <a:ext cx="4892218" cy="2870443"/>
          </a:xfrm>
        </p:spPr>
        <p:txBody>
          <a:bodyPr anchor="b">
            <a:noAutofit/>
          </a:bodyPr>
          <a:lstStyle>
            <a:lvl1pPr algn="l">
              <a:defRPr lang="en-US" sz="5400" kern="120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3A5D61-3797-E35F-4939-2D4831A8E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297" y="5672235"/>
            <a:ext cx="4917574" cy="764440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28A86B4-47AD-78D8-4E60-11A661AE3D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10654" y="0"/>
            <a:ext cx="5471746" cy="6858000"/>
          </a:xfrm>
          <a:custGeom>
            <a:avLst/>
            <a:gdLst>
              <a:gd name="connsiteX0" fmla="*/ 0 w 6078170"/>
              <a:gd name="connsiteY0" fmla="*/ 0 h 6858000"/>
              <a:gd name="connsiteX1" fmla="*/ 6078170 w 6078170"/>
              <a:gd name="connsiteY1" fmla="*/ 0 h 6858000"/>
              <a:gd name="connsiteX2" fmla="*/ 6078170 w 6078170"/>
              <a:gd name="connsiteY2" fmla="*/ 6858000 h 6858000"/>
              <a:gd name="connsiteX3" fmla="*/ 0 w 60781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8170" h="6858000">
                <a:moveTo>
                  <a:pt x="0" y="0"/>
                </a:moveTo>
                <a:lnTo>
                  <a:pt x="6078170" y="0"/>
                </a:lnTo>
                <a:lnTo>
                  <a:pt x="60781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A172313-1213-E7C1-0A00-0C3A35D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E880D46-5696-2ECD-3A48-1A7EC08B6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4321607" cy="4762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EB15FB38-77EB-E455-CFC6-42389258A3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737" y="1653060"/>
            <a:ext cx="4321175" cy="487228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30503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Slide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28A86B4-47AD-78D8-4E60-11A661AE3D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10654" y="0"/>
            <a:ext cx="5471746" cy="6858000"/>
          </a:xfrm>
          <a:custGeom>
            <a:avLst/>
            <a:gdLst>
              <a:gd name="connsiteX0" fmla="*/ 0 w 6078170"/>
              <a:gd name="connsiteY0" fmla="*/ 0 h 6858000"/>
              <a:gd name="connsiteX1" fmla="*/ 6078170 w 6078170"/>
              <a:gd name="connsiteY1" fmla="*/ 0 h 6858000"/>
              <a:gd name="connsiteX2" fmla="*/ 6078170 w 6078170"/>
              <a:gd name="connsiteY2" fmla="*/ 6858000 h 6858000"/>
              <a:gd name="connsiteX3" fmla="*/ 0 w 60781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8170" h="6858000">
                <a:moveTo>
                  <a:pt x="0" y="0"/>
                </a:moveTo>
                <a:lnTo>
                  <a:pt x="6078170" y="0"/>
                </a:lnTo>
                <a:lnTo>
                  <a:pt x="60781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A172313-1213-E7C1-0A00-0C3A35D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E880D46-5696-2ECD-3A48-1A7EC08B6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4321607" cy="4762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BA35938-4C8B-1627-D4DB-C7D54E3B30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1653061"/>
            <a:ext cx="4321175" cy="11998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51714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blem Slide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28A86B4-47AD-78D8-4E60-11A661AE3D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429000"/>
            <a:ext cx="6022404" cy="3429000"/>
          </a:xfrm>
          <a:custGeom>
            <a:avLst/>
            <a:gdLst>
              <a:gd name="connsiteX0" fmla="*/ 0 w 6078170"/>
              <a:gd name="connsiteY0" fmla="*/ 0 h 6858000"/>
              <a:gd name="connsiteX1" fmla="*/ 6078170 w 6078170"/>
              <a:gd name="connsiteY1" fmla="*/ 0 h 6858000"/>
              <a:gd name="connsiteX2" fmla="*/ 6078170 w 6078170"/>
              <a:gd name="connsiteY2" fmla="*/ 6858000 h 6858000"/>
              <a:gd name="connsiteX3" fmla="*/ 0 w 60781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8170" h="6858000">
                <a:moveTo>
                  <a:pt x="0" y="0"/>
                </a:moveTo>
                <a:lnTo>
                  <a:pt x="6078170" y="0"/>
                </a:lnTo>
                <a:lnTo>
                  <a:pt x="60781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A172313-1213-E7C1-0A00-0C3A35D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E880D46-5696-2ECD-3A48-1A7EC08B6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5328667" cy="224880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09F8EF4-2694-6A8C-66F1-8E1D15DF68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74532" y="748146"/>
            <a:ext cx="3817119" cy="30408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1AE88AC-A8CD-ADE3-4A2C-72AC6A8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031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E77BDA-D87E-D897-5E76-49DFD169C7D4}"/>
              </a:ext>
            </a:extLst>
          </p:cNvPr>
          <p:cNvSpPr/>
          <p:nvPr userDrawn="1"/>
        </p:nvSpPr>
        <p:spPr>
          <a:xfrm>
            <a:off x="6119446" y="0"/>
            <a:ext cx="606937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A172313-1213-E7C1-0A00-0C3A35D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E880D46-5696-2ECD-3A48-1A7EC08B6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4321607" cy="4762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FCF848-C2A5-6608-EB80-9BB70BED578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14492" y="748146"/>
            <a:ext cx="1302312" cy="1302312"/>
          </a:xfrm>
          <a:custGeom>
            <a:avLst/>
            <a:gdLst>
              <a:gd name="connsiteX0" fmla="*/ 581891 w 1163782"/>
              <a:gd name="connsiteY0" fmla="*/ 0 h 1163782"/>
              <a:gd name="connsiteX1" fmla="*/ 1163782 w 1163782"/>
              <a:gd name="connsiteY1" fmla="*/ 581891 h 1163782"/>
              <a:gd name="connsiteX2" fmla="*/ 581891 w 1163782"/>
              <a:gd name="connsiteY2" fmla="*/ 1163782 h 1163782"/>
              <a:gd name="connsiteX3" fmla="*/ 0 w 1163782"/>
              <a:gd name="connsiteY3" fmla="*/ 581891 h 1163782"/>
              <a:gd name="connsiteX4" fmla="*/ 581891 w 1163782"/>
              <a:gd name="connsiteY4" fmla="*/ 0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782" h="1163782">
                <a:moveTo>
                  <a:pt x="581891" y="0"/>
                </a:moveTo>
                <a:cubicBezTo>
                  <a:pt x="903261" y="0"/>
                  <a:pt x="1163782" y="260521"/>
                  <a:pt x="1163782" y="581891"/>
                </a:cubicBezTo>
                <a:cubicBezTo>
                  <a:pt x="1163782" y="903261"/>
                  <a:pt x="903261" y="1163782"/>
                  <a:pt x="581891" y="1163782"/>
                </a:cubicBezTo>
                <a:cubicBezTo>
                  <a:pt x="260521" y="1163782"/>
                  <a:pt x="0" y="903261"/>
                  <a:pt x="0" y="581891"/>
                </a:cubicBezTo>
                <a:cubicBezTo>
                  <a:pt x="0" y="260521"/>
                  <a:pt x="260521" y="0"/>
                  <a:pt x="58189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8FB96BC-0E44-A1EC-801C-A55D9805463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14492" y="2715494"/>
            <a:ext cx="1302312" cy="1302312"/>
          </a:xfrm>
          <a:custGeom>
            <a:avLst/>
            <a:gdLst>
              <a:gd name="connsiteX0" fmla="*/ 581891 w 1163782"/>
              <a:gd name="connsiteY0" fmla="*/ 0 h 1163782"/>
              <a:gd name="connsiteX1" fmla="*/ 1163782 w 1163782"/>
              <a:gd name="connsiteY1" fmla="*/ 581891 h 1163782"/>
              <a:gd name="connsiteX2" fmla="*/ 581891 w 1163782"/>
              <a:gd name="connsiteY2" fmla="*/ 1163782 h 1163782"/>
              <a:gd name="connsiteX3" fmla="*/ 0 w 1163782"/>
              <a:gd name="connsiteY3" fmla="*/ 581891 h 1163782"/>
              <a:gd name="connsiteX4" fmla="*/ 581891 w 1163782"/>
              <a:gd name="connsiteY4" fmla="*/ 0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782" h="1163782">
                <a:moveTo>
                  <a:pt x="581891" y="0"/>
                </a:moveTo>
                <a:cubicBezTo>
                  <a:pt x="903261" y="0"/>
                  <a:pt x="1163782" y="260521"/>
                  <a:pt x="1163782" y="581891"/>
                </a:cubicBezTo>
                <a:cubicBezTo>
                  <a:pt x="1163782" y="903261"/>
                  <a:pt x="903261" y="1163782"/>
                  <a:pt x="581891" y="1163782"/>
                </a:cubicBezTo>
                <a:cubicBezTo>
                  <a:pt x="260521" y="1163782"/>
                  <a:pt x="0" y="903261"/>
                  <a:pt x="0" y="581891"/>
                </a:cubicBezTo>
                <a:cubicBezTo>
                  <a:pt x="0" y="260521"/>
                  <a:pt x="260521" y="0"/>
                  <a:pt x="58189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ECFF51F-E42E-2146-5D5A-7FC4020089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14492" y="4682843"/>
            <a:ext cx="1302312" cy="1302312"/>
          </a:xfrm>
          <a:custGeom>
            <a:avLst/>
            <a:gdLst>
              <a:gd name="connsiteX0" fmla="*/ 581891 w 1163782"/>
              <a:gd name="connsiteY0" fmla="*/ 0 h 1163782"/>
              <a:gd name="connsiteX1" fmla="*/ 1163782 w 1163782"/>
              <a:gd name="connsiteY1" fmla="*/ 581891 h 1163782"/>
              <a:gd name="connsiteX2" fmla="*/ 581891 w 1163782"/>
              <a:gd name="connsiteY2" fmla="*/ 1163782 h 1163782"/>
              <a:gd name="connsiteX3" fmla="*/ 0 w 1163782"/>
              <a:gd name="connsiteY3" fmla="*/ 581891 h 1163782"/>
              <a:gd name="connsiteX4" fmla="*/ 581891 w 1163782"/>
              <a:gd name="connsiteY4" fmla="*/ 0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782" h="1163782">
                <a:moveTo>
                  <a:pt x="581891" y="0"/>
                </a:moveTo>
                <a:cubicBezTo>
                  <a:pt x="903261" y="0"/>
                  <a:pt x="1163782" y="260521"/>
                  <a:pt x="1163782" y="581891"/>
                </a:cubicBezTo>
                <a:cubicBezTo>
                  <a:pt x="1163782" y="903261"/>
                  <a:pt x="903261" y="1163782"/>
                  <a:pt x="581891" y="1163782"/>
                </a:cubicBezTo>
                <a:cubicBezTo>
                  <a:pt x="260521" y="1163782"/>
                  <a:pt x="0" y="903261"/>
                  <a:pt x="0" y="581891"/>
                </a:cubicBezTo>
                <a:cubicBezTo>
                  <a:pt x="0" y="260521"/>
                  <a:pt x="260521" y="0"/>
                  <a:pt x="58189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168BF7F-D43A-2C06-78EC-D656BE8F3F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737" y="1653061"/>
            <a:ext cx="4321175" cy="17759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55A60D9-A8DE-79F4-54FB-238C40FF4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95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lide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A172313-1213-E7C1-0A00-0C3A35D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E880D46-5696-2ECD-3A48-1A7EC08B6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6408787" cy="4762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168BF7F-D43A-2C06-78EC-D656BE8F3F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30835" y="2543200"/>
            <a:ext cx="3477491" cy="282345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BD80587-03CB-2A6B-6F70-E2226FB9EC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30835" y="1628800"/>
            <a:ext cx="3477491" cy="711629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77B0D5A-3C48-24A8-05BA-39A2EE00DB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628800"/>
            <a:ext cx="7102523" cy="5229199"/>
          </a:xfrm>
          <a:custGeom>
            <a:avLst/>
            <a:gdLst>
              <a:gd name="connsiteX0" fmla="*/ 0 w 7102523"/>
              <a:gd name="connsiteY0" fmla="*/ 0 h 5229199"/>
              <a:gd name="connsiteX1" fmla="*/ 7102523 w 7102523"/>
              <a:gd name="connsiteY1" fmla="*/ 0 h 5229199"/>
              <a:gd name="connsiteX2" fmla="*/ 7102523 w 7102523"/>
              <a:gd name="connsiteY2" fmla="*/ 5229199 h 5229199"/>
              <a:gd name="connsiteX3" fmla="*/ 0 w 7102523"/>
              <a:gd name="connsiteY3" fmla="*/ 5229199 h 52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2523" h="5229199">
                <a:moveTo>
                  <a:pt x="0" y="0"/>
                </a:moveTo>
                <a:lnTo>
                  <a:pt x="7102523" y="0"/>
                </a:lnTo>
                <a:lnTo>
                  <a:pt x="7102523" y="5229199"/>
                </a:lnTo>
                <a:lnTo>
                  <a:pt x="0" y="52291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5118319-602C-AB0E-705B-F6F563F0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08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620688"/>
            <a:ext cx="4020432" cy="3217541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B210CC2-5F60-9443-124B-00ADB506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438F2DF-5B24-6AE9-74A1-7EF0B6CAE0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442" y="4292089"/>
            <a:ext cx="4008858" cy="17759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51A5B-81FE-11DA-C9DD-1731A43C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060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s And Appreciation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620688"/>
            <a:ext cx="4020432" cy="3217541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B210CC2-5F60-9443-124B-00ADB506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438F2DF-5B24-6AE9-74A1-7EF0B6CAE0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442" y="4292089"/>
            <a:ext cx="4008858" cy="17759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3819C6-49D3-45A6-AFA5-A7C808AB390F}"/>
              </a:ext>
            </a:extLst>
          </p:cNvPr>
          <p:cNvSpPr/>
          <p:nvPr userDrawn="1"/>
        </p:nvSpPr>
        <p:spPr>
          <a:xfrm>
            <a:off x="6620770" y="0"/>
            <a:ext cx="45365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9502E31-CEA9-352B-0EB1-FEAC9CD9407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551800" y="793056"/>
            <a:ext cx="2163336" cy="2163336"/>
          </a:xfrm>
          <a:custGeom>
            <a:avLst/>
            <a:gdLst>
              <a:gd name="connsiteX0" fmla="*/ 1081668 w 2163336"/>
              <a:gd name="connsiteY0" fmla="*/ 0 h 2163336"/>
              <a:gd name="connsiteX1" fmla="*/ 2163336 w 2163336"/>
              <a:gd name="connsiteY1" fmla="*/ 1081668 h 2163336"/>
              <a:gd name="connsiteX2" fmla="*/ 1081668 w 2163336"/>
              <a:gd name="connsiteY2" fmla="*/ 2163336 h 2163336"/>
              <a:gd name="connsiteX3" fmla="*/ 0 w 2163336"/>
              <a:gd name="connsiteY3" fmla="*/ 1081668 h 2163336"/>
              <a:gd name="connsiteX4" fmla="*/ 1081668 w 2163336"/>
              <a:gd name="connsiteY4" fmla="*/ 0 h 21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336" h="2163336">
                <a:moveTo>
                  <a:pt x="1081668" y="0"/>
                </a:moveTo>
                <a:cubicBezTo>
                  <a:pt x="1679057" y="0"/>
                  <a:pt x="2163336" y="484279"/>
                  <a:pt x="2163336" y="1081668"/>
                </a:cubicBezTo>
                <a:cubicBezTo>
                  <a:pt x="2163336" y="1679057"/>
                  <a:pt x="1679057" y="2163336"/>
                  <a:pt x="1081668" y="2163336"/>
                </a:cubicBezTo>
                <a:cubicBezTo>
                  <a:pt x="484279" y="2163336"/>
                  <a:pt x="0" y="1679057"/>
                  <a:pt x="0" y="1081668"/>
                </a:cubicBezTo>
                <a:cubicBezTo>
                  <a:pt x="0" y="484279"/>
                  <a:pt x="484279" y="0"/>
                  <a:pt x="108166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F5DE3C-DCDC-1A46-8E11-828671AC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80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3"/>
            <a:ext cx="5930678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470F51A8-FEB0-5AD0-8CF6-9E11C2529E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297" y="2636912"/>
            <a:ext cx="4892218" cy="2870443"/>
          </a:xfrm>
        </p:spPr>
        <p:txBody>
          <a:bodyPr anchor="b">
            <a:noAutofit/>
          </a:bodyPr>
          <a:lstStyle>
            <a:lvl1pPr algn="l">
              <a:defRPr lang="en-US" sz="5400" kern="120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3A5D61-3797-E35F-4939-2D4831A8E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297" y="5672235"/>
            <a:ext cx="4917574" cy="764440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0D5C217-3761-29FF-8F4F-A857E7E7557B}"/>
              </a:ext>
            </a:extLst>
          </p:cNvPr>
          <p:cNvGrpSpPr/>
          <p:nvPr userDrawn="1"/>
        </p:nvGrpSpPr>
        <p:grpSpPr>
          <a:xfrm>
            <a:off x="8561362" y="239271"/>
            <a:ext cx="3238500" cy="666750"/>
            <a:chOff x="8561362" y="239271"/>
            <a:chExt cx="3238500" cy="666750"/>
          </a:xfrm>
          <a:solidFill>
            <a:srgbClr val="E6E6E6">
              <a:alpha val="36000"/>
            </a:srgb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8C5F5D8-7A52-62E8-A831-E0C51E2DC5DC}"/>
                </a:ext>
              </a:extLst>
            </p:cNvPr>
            <p:cNvSpPr/>
            <p:nvPr/>
          </p:nvSpPr>
          <p:spPr>
            <a:xfrm>
              <a:off x="8561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A6FD924-B8E0-CA67-9FE0-C0D53468B5DD}"/>
                </a:ext>
              </a:extLst>
            </p:cNvPr>
            <p:cNvSpPr/>
            <p:nvPr/>
          </p:nvSpPr>
          <p:spPr>
            <a:xfrm>
              <a:off x="8847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DF86158-9B71-B539-8058-824D51C9ABE3}"/>
                </a:ext>
              </a:extLst>
            </p:cNvPr>
            <p:cNvSpPr/>
            <p:nvPr/>
          </p:nvSpPr>
          <p:spPr>
            <a:xfrm>
              <a:off x="9132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EC9E70F-940A-3222-910B-715877D5FE22}"/>
                </a:ext>
              </a:extLst>
            </p:cNvPr>
            <p:cNvSpPr/>
            <p:nvPr/>
          </p:nvSpPr>
          <p:spPr>
            <a:xfrm>
              <a:off x="9418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96E2946-1FD2-1B13-9B4B-1911D791FF97}"/>
                </a:ext>
              </a:extLst>
            </p:cNvPr>
            <p:cNvSpPr/>
            <p:nvPr/>
          </p:nvSpPr>
          <p:spPr>
            <a:xfrm>
              <a:off x="9704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152C92A-36D0-0369-8EBF-076ED6CCC6F8}"/>
                </a:ext>
              </a:extLst>
            </p:cNvPr>
            <p:cNvSpPr/>
            <p:nvPr/>
          </p:nvSpPr>
          <p:spPr>
            <a:xfrm>
              <a:off x="9990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EE6E13B-3390-17B7-8EF0-5E935A2DFB9E}"/>
                </a:ext>
              </a:extLst>
            </p:cNvPr>
            <p:cNvSpPr/>
            <p:nvPr/>
          </p:nvSpPr>
          <p:spPr>
            <a:xfrm>
              <a:off x="10275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48736B0-A62E-61E6-3C0E-467D5596092A}"/>
                </a:ext>
              </a:extLst>
            </p:cNvPr>
            <p:cNvSpPr/>
            <p:nvPr/>
          </p:nvSpPr>
          <p:spPr>
            <a:xfrm>
              <a:off x="10561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1D9771-E8C3-076F-D30B-7F44B87C4718}"/>
                </a:ext>
              </a:extLst>
            </p:cNvPr>
            <p:cNvSpPr/>
            <p:nvPr/>
          </p:nvSpPr>
          <p:spPr>
            <a:xfrm>
              <a:off x="10847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0726EBC-CE68-B6E0-9304-53AE162D1D32}"/>
                </a:ext>
              </a:extLst>
            </p:cNvPr>
            <p:cNvSpPr/>
            <p:nvPr/>
          </p:nvSpPr>
          <p:spPr>
            <a:xfrm>
              <a:off x="11133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A089E3C-B48D-C8EB-7FB9-EF42353013C2}"/>
                </a:ext>
              </a:extLst>
            </p:cNvPr>
            <p:cNvSpPr/>
            <p:nvPr/>
          </p:nvSpPr>
          <p:spPr>
            <a:xfrm>
              <a:off x="11418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A8998FE-348C-60FB-21E2-3D7D67F2B1F6}"/>
                </a:ext>
              </a:extLst>
            </p:cNvPr>
            <p:cNvSpPr/>
            <p:nvPr/>
          </p:nvSpPr>
          <p:spPr>
            <a:xfrm>
              <a:off x="11704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9C35902-399D-1EE1-507D-6F0DC8930710}"/>
                </a:ext>
              </a:extLst>
            </p:cNvPr>
            <p:cNvSpPr/>
            <p:nvPr/>
          </p:nvSpPr>
          <p:spPr>
            <a:xfrm>
              <a:off x="8561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FD200D-C389-8587-9DCB-54B9A1E7E90B}"/>
                </a:ext>
              </a:extLst>
            </p:cNvPr>
            <p:cNvSpPr/>
            <p:nvPr/>
          </p:nvSpPr>
          <p:spPr>
            <a:xfrm>
              <a:off x="8847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946AC9D-507A-F7E6-0AE7-0A9450BD7A8A}"/>
                </a:ext>
              </a:extLst>
            </p:cNvPr>
            <p:cNvSpPr/>
            <p:nvPr/>
          </p:nvSpPr>
          <p:spPr>
            <a:xfrm>
              <a:off x="9132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4F6C01F-A26F-6E89-F82F-3849BD780715}"/>
                </a:ext>
              </a:extLst>
            </p:cNvPr>
            <p:cNvSpPr/>
            <p:nvPr/>
          </p:nvSpPr>
          <p:spPr>
            <a:xfrm>
              <a:off x="9418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86A416E-BDF8-FE44-FF77-FC1648534032}"/>
                </a:ext>
              </a:extLst>
            </p:cNvPr>
            <p:cNvSpPr/>
            <p:nvPr/>
          </p:nvSpPr>
          <p:spPr>
            <a:xfrm>
              <a:off x="9704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C1EAA54-0732-CDAF-0F74-D4E737B1F960}"/>
                </a:ext>
              </a:extLst>
            </p:cNvPr>
            <p:cNvSpPr/>
            <p:nvPr/>
          </p:nvSpPr>
          <p:spPr>
            <a:xfrm>
              <a:off x="9990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D8D5A80-BB99-9F74-33DB-8FFC130EC691}"/>
                </a:ext>
              </a:extLst>
            </p:cNvPr>
            <p:cNvSpPr/>
            <p:nvPr/>
          </p:nvSpPr>
          <p:spPr>
            <a:xfrm>
              <a:off x="10275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6448792-E16A-A74E-1D80-3288504AEA3D}"/>
                </a:ext>
              </a:extLst>
            </p:cNvPr>
            <p:cNvSpPr/>
            <p:nvPr/>
          </p:nvSpPr>
          <p:spPr>
            <a:xfrm>
              <a:off x="10561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D4607BF-DEA0-FC4A-F5F3-55713DF01915}"/>
                </a:ext>
              </a:extLst>
            </p:cNvPr>
            <p:cNvSpPr/>
            <p:nvPr/>
          </p:nvSpPr>
          <p:spPr>
            <a:xfrm>
              <a:off x="10847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4B928AF-A1F6-4397-B876-4BFC3B284C51}"/>
                </a:ext>
              </a:extLst>
            </p:cNvPr>
            <p:cNvSpPr/>
            <p:nvPr/>
          </p:nvSpPr>
          <p:spPr>
            <a:xfrm>
              <a:off x="11133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2F54A53-AB6F-B50E-FF21-F7E47885157A}"/>
                </a:ext>
              </a:extLst>
            </p:cNvPr>
            <p:cNvSpPr/>
            <p:nvPr/>
          </p:nvSpPr>
          <p:spPr>
            <a:xfrm>
              <a:off x="11418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D0A464D-7FB6-D589-A07C-B5E4B59222BF}"/>
                </a:ext>
              </a:extLst>
            </p:cNvPr>
            <p:cNvSpPr/>
            <p:nvPr/>
          </p:nvSpPr>
          <p:spPr>
            <a:xfrm>
              <a:off x="11704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24EC749-AF54-C88D-B01D-67B9BF2AC8D8}"/>
                </a:ext>
              </a:extLst>
            </p:cNvPr>
            <p:cNvSpPr/>
            <p:nvPr/>
          </p:nvSpPr>
          <p:spPr>
            <a:xfrm>
              <a:off x="8561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F78712-DA7F-58B0-C680-92C9BEB06450}"/>
                </a:ext>
              </a:extLst>
            </p:cNvPr>
            <p:cNvSpPr/>
            <p:nvPr/>
          </p:nvSpPr>
          <p:spPr>
            <a:xfrm>
              <a:off x="8847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A4F433-DBB7-FA36-DE30-57E7051E0413}"/>
                </a:ext>
              </a:extLst>
            </p:cNvPr>
            <p:cNvSpPr/>
            <p:nvPr/>
          </p:nvSpPr>
          <p:spPr>
            <a:xfrm>
              <a:off x="9132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AFC9DBA-E83C-32A4-3005-A53A4A2AA15C}"/>
                </a:ext>
              </a:extLst>
            </p:cNvPr>
            <p:cNvSpPr/>
            <p:nvPr/>
          </p:nvSpPr>
          <p:spPr>
            <a:xfrm>
              <a:off x="9418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B9C60B6-F26A-3D60-CC18-1F89A7D723A2}"/>
                </a:ext>
              </a:extLst>
            </p:cNvPr>
            <p:cNvSpPr/>
            <p:nvPr/>
          </p:nvSpPr>
          <p:spPr>
            <a:xfrm>
              <a:off x="9704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918EFC0-0D56-0493-0C7E-D31C58CCD3D1}"/>
                </a:ext>
              </a:extLst>
            </p:cNvPr>
            <p:cNvSpPr/>
            <p:nvPr/>
          </p:nvSpPr>
          <p:spPr>
            <a:xfrm>
              <a:off x="9990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907065B-8CCB-B86C-13A0-BD52054F1CA3}"/>
                </a:ext>
              </a:extLst>
            </p:cNvPr>
            <p:cNvSpPr/>
            <p:nvPr/>
          </p:nvSpPr>
          <p:spPr>
            <a:xfrm>
              <a:off x="10275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1CB2FB6-7EA6-CB89-EDE4-D2B639C91E46}"/>
                </a:ext>
              </a:extLst>
            </p:cNvPr>
            <p:cNvSpPr/>
            <p:nvPr/>
          </p:nvSpPr>
          <p:spPr>
            <a:xfrm>
              <a:off x="10561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EB00300-CF77-A9F5-DF81-3E6E79028AA2}"/>
                </a:ext>
              </a:extLst>
            </p:cNvPr>
            <p:cNvSpPr/>
            <p:nvPr/>
          </p:nvSpPr>
          <p:spPr>
            <a:xfrm>
              <a:off x="10847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C22DA86-B3FD-E3F6-E331-C1F4BCE74CDC}"/>
                </a:ext>
              </a:extLst>
            </p:cNvPr>
            <p:cNvSpPr/>
            <p:nvPr/>
          </p:nvSpPr>
          <p:spPr>
            <a:xfrm>
              <a:off x="11133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4DF80F7-BD17-7909-4A92-C5FA9BB1B342}"/>
                </a:ext>
              </a:extLst>
            </p:cNvPr>
            <p:cNvSpPr/>
            <p:nvPr/>
          </p:nvSpPr>
          <p:spPr>
            <a:xfrm>
              <a:off x="11418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A1F3B36-F994-35DC-D831-FEC016E28552}"/>
                </a:ext>
              </a:extLst>
            </p:cNvPr>
            <p:cNvSpPr/>
            <p:nvPr/>
          </p:nvSpPr>
          <p:spPr>
            <a:xfrm>
              <a:off x="11704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3274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 anchor="t">
            <a:noAutofit/>
          </a:bodyPr>
          <a:lstStyle>
            <a:lvl1pPr>
              <a:defRPr sz="36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B210CC2-5F60-9443-124B-00ADB506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6843C8C-34AE-04BA-04BF-B6E51B8B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D83EC9B-431E-A745-F3D9-74503331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53BFAFE-EE2C-DA39-9187-61F0BA209C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3486928" cy="21767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5EA8AB46-3052-1BA9-98A4-56449884B3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8" y="3217762"/>
            <a:ext cx="3461574" cy="28035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064D362-4A3A-1191-9FE9-0946D6796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59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ution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D83EC9B-431E-A745-F3D9-74503331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53BFAFE-EE2C-DA39-9187-61F0BA209C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2379237"/>
            <a:ext cx="3486928" cy="21767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5EA8AB46-3052-1BA9-98A4-56449884B3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8" y="4848853"/>
            <a:ext cx="3461574" cy="131645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A2F9848-719B-3B9F-2A04-773A1C0C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D83EC9B-431E-A745-F3D9-74503331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53BFAFE-EE2C-DA39-9187-61F0BA209C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5328667" cy="130011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B2733DE-1446-486B-653D-0569770E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2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B5A893E-7899-4F94-615E-7FC510C340B2}"/>
              </a:ext>
            </a:extLst>
          </p:cNvPr>
          <p:cNvSpPr/>
          <p:nvPr userDrawn="1"/>
        </p:nvSpPr>
        <p:spPr>
          <a:xfrm>
            <a:off x="2" y="0"/>
            <a:ext cx="70835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F70E1BD-9BF4-85BD-C8F9-0D0B1B3D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02951FC-2F30-0325-B6FF-9EC8422C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E84680F-F5FA-FFAE-B4EB-39BDEC9659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297" y="576262"/>
            <a:ext cx="5575451" cy="216693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4F0CBD6-FFB5-0CB6-96A1-9293F676F3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DACAB0-6268-9F40-5924-C90F19E67D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7868" y="5445224"/>
            <a:ext cx="1512168" cy="12954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54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609494" indent="0" algn="ctr">
              <a:buFontTx/>
              <a:buNone/>
              <a:defRPr/>
            </a:lvl2pPr>
            <a:lvl3pPr marL="1218986" indent="0" algn="ctr">
              <a:buFontTx/>
              <a:buNone/>
              <a:defRPr/>
            </a:lvl3pPr>
            <a:lvl4pPr marL="1828480" indent="0" algn="ctr">
              <a:buFontTx/>
              <a:buNone/>
              <a:defRPr/>
            </a:lvl4pPr>
            <a:lvl5pPr marL="2437973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D806D8-D726-1788-B97B-9588AB5A5DEF}"/>
              </a:ext>
            </a:extLst>
          </p:cNvPr>
          <p:cNvCxnSpPr>
            <a:cxnSpLocks/>
          </p:cNvCxnSpPr>
          <p:nvPr userDrawn="1"/>
        </p:nvCxnSpPr>
        <p:spPr>
          <a:xfrm>
            <a:off x="-758324" y="6092924"/>
            <a:ext cx="178947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C81A8AD-5DC1-7F02-1FFD-9E0E6F91114E}"/>
              </a:ext>
            </a:extLst>
          </p:cNvPr>
          <p:cNvGrpSpPr/>
          <p:nvPr userDrawn="1"/>
        </p:nvGrpSpPr>
        <p:grpSpPr>
          <a:xfrm>
            <a:off x="3518237" y="5924594"/>
            <a:ext cx="3238500" cy="666750"/>
            <a:chOff x="8561362" y="239271"/>
            <a:chExt cx="3238500" cy="666750"/>
          </a:xfrm>
          <a:solidFill>
            <a:srgbClr val="E6E6E6">
              <a:alpha val="36000"/>
            </a:srgb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941B49C-53D2-C0A6-A0D7-26B7B2AEE0D1}"/>
                </a:ext>
              </a:extLst>
            </p:cNvPr>
            <p:cNvSpPr/>
            <p:nvPr/>
          </p:nvSpPr>
          <p:spPr>
            <a:xfrm>
              <a:off x="8561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E69A924-ED29-7C7C-9558-D2C8C5672B6F}"/>
                </a:ext>
              </a:extLst>
            </p:cNvPr>
            <p:cNvSpPr/>
            <p:nvPr/>
          </p:nvSpPr>
          <p:spPr>
            <a:xfrm>
              <a:off x="8847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63369A1-9193-62FB-2C08-80C3625DB2D9}"/>
                </a:ext>
              </a:extLst>
            </p:cNvPr>
            <p:cNvSpPr/>
            <p:nvPr/>
          </p:nvSpPr>
          <p:spPr>
            <a:xfrm>
              <a:off x="9132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02635F-1526-91FC-EE96-00F8E3B2B40E}"/>
                </a:ext>
              </a:extLst>
            </p:cNvPr>
            <p:cNvSpPr/>
            <p:nvPr/>
          </p:nvSpPr>
          <p:spPr>
            <a:xfrm>
              <a:off x="9418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7B67CE-D628-38AA-CC1A-D0308181F3AA}"/>
                </a:ext>
              </a:extLst>
            </p:cNvPr>
            <p:cNvSpPr/>
            <p:nvPr/>
          </p:nvSpPr>
          <p:spPr>
            <a:xfrm>
              <a:off x="9704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187974-E131-583D-8E0A-0EEFD498BC9F}"/>
                </a:ext>
              </a:extLst>
            </p:cNvPr>
            <p:cNvSpPr/>
            <p:nvPr/>
          </p:nvSpPr>
          <p:spPr>
            <a:xfrm>
              <a:off x="9990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537345-8795-1231-82F5-23230B5A48ED}"/>
                </a:ext>
              </a:extLst>
            </p:cNvPr>
            <p:cNvSpPr/>
            <p:nvPr/>
          </p:nvSpPr>
          <p:spPr>
            <a:xfrm>
              <a:off x="10275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8D6116B-CFDF-7DD7-5BD8-186789716F13}"/>
                </a:ext>
              </a:extLst>
            </p:cNvPr>
            <p:cNvSpPr/>
            <p:nvPr/>
          </p:nvSpPr>
          <p:spPr>
            <a:xfrm>
              <a:off x="10561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6DA3D62-81EC-EF84-72E2-CC9E4612F575}"/>
                </a:ext>
              </a:extLst>
            </p:cNvPr>
            <p:cNvSpPr/>
            <p:nvPr/>
          </p:nvSpPr>
          <p:spPr>
            <a:xfrm>
              <a:off x="10847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BD78A26-13DF-8A64-1E69-A866D4B9A65C}"/>
                </a:ext>
              </a:extLst>
            </p:cNvPr>
            <p:cNvSpPr/>
            <p:nvPr/>
          </p:nvSpPr>
          <p:spPr>
            <a:xfrm>
              <a:off x="11133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6A0E8B3-CE15-436F-405B-AFF8F8D6D402}"/>
                </a:ext>
              </a:extLst>
            </p:cNvPr>
            <p:cNvSpPr/>
            <p:nvPr/>
          </p:nvSpPr>
          <p:spPr>
            <a:xfrm>
              <a:off x="11418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2B3FF72-A5FC-1AA5-E95D-1E6CCDF81F01}"/>
                </a:ext>
              </a:extLst>
            </p:cNvPr>
            <p:cNvSpPr/>
            <p:nvPr/>
          </p:nvSpPr>
          <p:spPr>
            <a:xfrm>
              <a:off x="11704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4C92A5F-549E-38DA-65A9-5E17D2401045}"/>
                </a:ext>
              </a:extLst>
            </p:cNvPr>
            <p:cNvSpPr/>
            <p:nvPr/>
          </p:nvSpPr>
          <p:spPr>
            <a:xfrm>
              <a:off x="8561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C99BA8E-DD58-21AC-5534-D0ABF7AFB7EA}"/>
                </a:ext>
              </a:extLst>
            </p:cNvPr>
            <p:cNvSpPr/>
            <p:nvPr/>
          </p:nvSpPr>
          <p:spPr>
            <a:xfrm>
              <a:off x="8847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855C19D-8173-442E-3B6C-C783C3E88167}"/>
                </a:ext>
              </a:extLst>
            </p:cNvPr>
            <p:cNvSpPr/>
            <p:nvPr/>
          </p:nvSpPr>
          <p:spPr>
            <a:xfrm>
              <a:off x="9132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CBC84DF-F6FE-08E2-0174-870B16D5AE2A}"/>
                </a:ext>
              </a:extLst>
            </p:cNvPr>
            <p:cNvSpPr/>
            <p:nvPr/>
          </p:nvSpPr>
          <p:spPr>
            <a:xfrm>
              <a:off x="9418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160AD63-7C41-7081-A8DD-3E887CDB1207}"/>
                </a:ext>
              </a:extLst>
            </p:cNvPr>
            <p:cNvSpPr/>
            <p:nvPr/>
          </p:nvSpPr>
          <p:spPr>
            <a:xfrm>
              <a:off x="9704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893BE43-5D93-DC75-FF0D-AADCF6C74529}"/>
                </a:ext>
              </a:extLst>
            </p:cNvPr>
            <p:cNvSpPr/>
            <p:nvPr/>
          </p:nvSpPr>
          <p:spPr>
            <a:xfrm>
              <a:off x="9990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F178530-ECB9-5636-5367-5C41A5A18B1D}"/>
                </a:ext>
              </a:extLst>
            </p:cNvPr>
            <p:cNvSpPr/>
            <p:nvPr/>
          </p:nvSpPr>
          <p:spPr>
            <a:xfrm>
              <a:off x="10275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54B7625-95BD-A61A-E044-6ED398E50A06}"/>
                </a:ext>
              </a:extLst>
            </p:cNvPr>
            <p:cNvSpPr/>
            <p:nvPr/>
          </p:nvSpPr>
          <p:spPr>
            <a:xfrm>
              <a:off x="10561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88780AE-27DD-682B-27AA-3A2C8A1F5B3B}"/>
                </a:ext>
              </a:extLst>
            </p:cNvPr>
            <p:cNvSpPr/>
            <p:nvPr/>
          </p:nvSpPr>
          <p:spPr>
            <a:xfrm>
              <a:off x="10847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59EA813-3DB9-39B4-F54F-C0F7135F0FBC}"/>
                </a:ext>
              </a:extLst>
            </p:cNvPr>
            <p:cNvSpPr/>
            <p:nvPr/>
          </p:nvSpPr>
          <p:spPr>
            <a:xfrm>
              <a:off x="11133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AE5A34-3E36-B4A3-5ACB-0DED31492EAB}"/>
                </a:ext>
              </a:extLst>
            </p:cNvPr>
            <p:cNvSpPr/>
            <p:nvPr/>
          </p:nvSpPr>
          <p:spPr>
            <a:xfrm>
              <a:off x="11418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38116DC-A401-8B3D-EFAD-003A3D6C99DC}"/>
                </a:ext>
              </a:extLst>
            </p:cNvPr>
            <p:cNvSpPr/>
            <p:nvPr/>
          </p:nvSpPr>
          <p:spPr>
            <a:xfrm>
              <a:off x="11704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7E5C42C-1338-92F8-B42A-0D44BADBD35D}"/>
                </a:ext>
              </a:extLst>
            </p:cNvPr>
            <p:cNvSpPr/>
            <p:nvPr/>
          </p:nvSpPr>
          <p:spPr>
            <a:xfrm>
              <a:off x="8561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A108130-8796-608A-CAF9-ED69695049D8}"/>
                </a:ext>
              </a:extLst>
            </p:cNvPr>
            <p:cNvSpPr/>
            <p:nvPr/>
          </p:nvSpPr>
          <p:spPr>
            <a:xfrm>
              <a:off x="8847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9BD553C-09C6-18B1-1C0C-A702E2C9894E}"/>
                </a:ext>
              </a:extLst>
            </p:cNvPr>
            <p:cNvSpPr/>
            <p:nvPr/>
          </p:nvSpPr>
          <p:spPr>
            <a:xfrm>
              <a:off x="9132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44EA29-8CE4-05D4-7766-FBE6894AE653}"/>
                </a:ext>
              </a:extLst>
            </p:cNvPr>
            <p:cNvSpPr/>
            <p:nvPr/>
          </p:nvSpPr>
          <p:spPr>
            <a:xfrm>
              <a:off x="9418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2A8C626-A2E8-8413-5796-7AB026208907}"/>
                </a:ext>
              </a:extLst>
            </p:cNvPr>
            <p:cNvSpPr/>
            <p:nvPr/>
          </p:nvSpPr>
          <p:spPr>
            <a:xfrm>
              <a:off x="9704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FA0FBCE-BCCA-E917-98D9-0A8277169D24}"/>
                </a:ext>
              </a:extLst>
            </p:cNvPr>
            <p:cNvSpPr/>
            <p:nvPr/>
          </p:nvSpPr>
          <p:spPr>
            <a:xfrm>
              <a:off x="9990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D912699-6B2A-31ED-1841-E4F4857E8955}"/>
                </a:ext>
              </a:extLst>
            </p:cNvPr>
            <p:cNvSpPr/>
            <p:nvPr/>
          </p:nvSpPr>
          <p:spPr>
            <a:xfrm>
              <a:off x="10275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7EC3F5B-0F51-EF03-55D9-DAF0BD34D89A}"/>
                </a:ext>
              </a:extLst>
            </p:cNvPr>
            <p:cNvSpPr/>
            <p:nvPr/>
          </p:nvSpPr>
          <p:spPr>
            <a:xfrm>
              <a:off x="10561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D1594E9-1167-F022-F320-9945F4D92A3A}"/>
                </a:ext>
              </a:extLst>
            </p:cNvPr>
            <p:cNvSpPr/>
            <p:nvPr/>
          </p:nvSpPr>
          <p:spPr>
            <a:xfrm>
              <a:off x="10847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2E8324E-FD16-DBBE-F6B0-F01770CE4698}"/>
                </a:ext>
              </a:extLst>
            </p:cNvPr>
            <p:cNvSpPr/>
            <p:nvPr/>
          </p:nvSpPr>
          <p:spPr>
            <a:xfrm>
              <a:off x="11133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A9F85B5-8808-7B2F-2648-12A01C6EABBD}"/>
                </a:ext>
              </a:extLst>
            </p:cNvPr>
            <p:cNvSpPr/>
            <p:nvPr/>
          </p:nvSpPr>
          <p:spPr>
            <a:xfrm>
              <a:off x="11418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C0E0408-A03E-A940-5B03-D369C9F9534D}"/>
                </a:ext>
              </a:extLst>
            </p:cNvPr>
            <p:cNvSpPr/>
            <p:nvPr/>
          </p:nvSpPr>
          <p:spPr>
            <a:xfrm>
              <a:off x="11704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4645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B5A893E-7899-4F94-615E-7FC510C340B2}"/>
              </a:ext>
            </a:extLst>
          </p:cNvPr>
          <p:cNvSpPr/>
          <p:nvPr userDrawn="1"/>
        </p:nvSpPr>
        <p:spPr>
          <a:xfrm>
            <a:off x="2" y="0"/>
            <a:ext cx="70835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6B7B17-62ED-3645-B18A-45C1B59DA0FF}"/>
              </a:ext>
            </a:extLst>
          </p:cNvPr>
          <p:cNvGrpSpPr/>
          <p:nvPr userDrawn="1"/>
        </p:nvGrpSpPr>
        <p:grpSpPr>
          <a:xfrm>
            <a:off x="-8589" y="4866546"/>
            <a:ext cx="7092140" cy="1991454"/>
            <a:chOff x="-8589" y="4866546"/>
            <a:chExt cx="7092140" cy="199145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6E9AFD2-A036-8ABC-1CE1-35DD144E02C4}"/>
                </a:ext>
              </a:extLst>
            </p:cNvPr>
            <p:cNvSpPr/>
            <p:nvPr/>
          </p:nvSpPr>
          <p:spPr>
            <a:xfrm>
              <a:off x="-8589" y="4947932"/>
              <a:ext cx="913162" cy="937940"/>
            </a:xfrm>
            <a:custGeom>
              <a:avLst/>
              <a:gdLst>
                <a:gd name="connsiteX0" fmla="*/ 0 w 912705"/>
                <a:gd name="connsiteY0" fmla="*/ 0 h 937471"/>
                <a:gd name="connsiteX1" fmla="*/ 42734 w 912705"/>
                <a:gd name="connsiteY1" fmla="*/ 205899 h 937471"/>
                <a:gd name="connsiteX2" fmla="*/ 835007 w 912705"/>
                <a:gd name="connsiteY2" fmla="*/ 917561 h 937471"/>
                <a:gd name="connsiteX3" fmla="*/ 912705 w 912705"/>
                <a:gd name="connsiteY3" fmla="*/ 935043 h 937471"/>
                <a:gd name="connsiteX4" fmla="*/ 700979 w 912705"/>
                <a:gd name="connsiteY4" fmla="*/ 935043 h 937471"/>
                <a:gd name="connsiteX5" fmla="*/ 485611 w 912705"/>
                <a:gd name="connsiteY5" fmla="*/ 935043 h 937471"/>
                <a:gd name="connsiteX6" fmla="*/ 41277 w 912705"/>
                <a:gd name="connsiteY6" fmla="*/ 935043 h 937471"/>
                <a:gd name="connsiteX7" fmla="*/ 0 w 912705"/>
                <a:gd name="connsiteY7" fmla="*/ 937471 h 937471"/>
                <a:gd name="connsiteX8" fmla="*/ 0 w 912705"/>
                <a:gd name="connsiteY8" fmla="*/ 0 h 93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2705" h="937471">
                  <a:moveTo>
                    <a:pt x="0" y="0"/>
                  </a:moveTo>
                  <a:cubicBezTo>
                    <a:pt x="13840" y="68714"/>
                    <a:pt x="21124" y="139613"/>
                    <a:pt x="42734" y="205899"/>
                  </a:cubicBezTo>
                  <a:cubicBezTo>
                    <a:pt x="168992" y="595359"/>
                    <a:pt x="433407" y="833550"/>
                    <a:pt x="835007" y="917561"/>
                  </a:cubicBezTo>
                  <a:cubicBezTo>
                    <a:pt x="860988" y="922903"/>
                    <a:pt x="886968" y="927273"/>
                    <a:pt x="912705" y="935043"/>
                  </a:cubicBezTo>
                  <a:cubicBezTo>
                    <a:pt x="842049" y="935043"/>
                    <a:pt x="771635" y="935043"/>
                    <a:pt x="700979" y="935043"/>
                  </a:cubicBezTo>
                  <a:cubicBezTo>
                    <a:pt x="629109" y="935043"/>
                    <a:pt x="557481" y="935043"/>
                    <a:pt x="485611" y="935043"/>
                  </a:cubicBezTo>
                  <a:cubicBezTo>
                    <a:pt x="337499" y="935043"/>
                    <a:pt x="189388" y="935043"/>
                    <a:pt x="41277" y="935043"/>
                  </a:cubicBezTo>
                  <a:cubicBezTo>
                    <a:pt x="27437" y="935043"/>
                    <a:pt x="13597" y="936743"/>
                    <a:pt x="0" y="937471"/>
                  </a:cubicBezTo>
                  <a:cubicBezTo>
                    <a:pt x="0" y="625224"/>
                    <a:pt x="0" y="31273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BE21A0E-722A-852C-457C-55FF0942CFAC}"/>
                </a:ext>
              </a:extLst>
            </p:cNvPr>
            <p:cNvSpPr/>
            <p:nvPr/>
          </p:nvSpPr>
          <p:spPr>
            <a:xfrm>
              <a:off x="264682" y="5964094"/>
              <a:ext cx="1479965" cy="893906"/>
            </a:xfrm>
            <a:custGeom>
              <a:avLst/>
              <a:gdLst>
                <a:gd name="connsiteX0" fmla="*/ 744593 w 1479965"/>
                <a:gd name="connsiteY0" fmla="*/ 0 h 893906"/>
                <a:gd name="connsiteX1" fmla="*/ 1043879 w 1479965"/>
                <a:gd name="connsiteY1" fmla="*/ 640599 h 893906"/>
                <a:gd name="connsiteX2" fmla="*/ 1338579 w 1479965"/>
                <a:gd name="connsiteY2" fmla="*/ 844748 h 893906"/>
                <a:gd name="connsiteX3" fmla="*/ 1479965 w 1479965"/>
                <a:gd name="connsiteY3" fmla="*/ 893906 h 893906"/>
                <a:gd name="connsiteX4" fmla="*/ 0 w 1479965"/>
                <a:gd name="connsiteY4" fmla="*/ 893906 h 893906"/>
                <a:gd name="connsiteX5" fmla="*/ 3961 w 1479965"/>
                <a:gd name="connsiteY5" fmla="*/ 892980 h 893906"/>
                <a:gd name="connsiteX6" fmla="*/ 744593 w 1479965"/>
                <a:gd name="connsiteY6" fmla="*/ 0 h 89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9965" h="893906">
                  <a:moveTo>
                    <a:pt x="744593" y="0"/>
                  </a:moveTo>
                  <a:cubicBezTo>
                    <a:pt x="769372" y="251430"/>
                    <a:pt x="866542" y="465205"/>
                    <a:pt x="1043879" y="640599"/>
                  </a:cubicBezTo>
                  <a:cubicBezTo>
                    <a:pt x="1132911" y="728781"/>
                    <a:pt x="1231418" y="796436"/>
                    <a:pt x="1338579" y="844748"/>
                  </a:cubicBezTo>
                  <a:lnTo>
                    <a:pt x="1479965" y="893906"/>
                  </a:lnTo>
                  <a:lnTo>
                    <a:pt x="0" y="893906"/>
                  </a:lnTo>
                  <a:lnTo>
                    <a:pt x="3961" y="892980"/>
                  </a:lnTo>
                  <a:cubicBezTo>
                    <a:pt x="423174" y="765300"/>
                    <a:pt x="669346" y="469973"/>
                    <a:pt x="744593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263C316-4E17-705A-8561-CFAD5C94F2F2}"/>
                </a:ext>
              </a:extLst>
            </p:cNvPr>
            <p:cNvSpPr/>
            <p:nvPr/>
          </p:nvSpPr>
          <p:spPr>
            <a:xfrm>
              <a:off x="3310002" y="5965552"/>
              <a:ext cx="1478620" cy="892448"/>
            </a:xfrm>
            <a:custGeom>
              <a:avLst/>
              <a:gdLst>
                <a:gd name="connsiteX0" fmla="*/ 745090 w 1478620"/>
                <a:gd name="connsiteY0" fmla="*/ 0 h 892448"/>
                <a:gd name="connsiteX1" fmla="*/ 1040246 w 1478620"/>
                <a:gd name="connsiteY1" fmla="*/ 634768 h 892448"/>
                <a:gd name="connsiteX2" fmla="*/ 1334522 w 1478620"/>
                <a:gd name="connsiteY2" fmla="*/ 841195 h 892448"/>
                <a:gd name="connsiteX3" fmla="*/ 1478620 w 1478620"/>
                <a:gd name="connsiteY3" fmla="*/ 892448 h 892448"/>
                <a:gd name="connsiteX4" fmla="*/ 0 w 1478620"/>
                <a:gd name="connsiteY4" fmla="*/ 892448 h 892448"/>
                <a:gd name="connsiteX5" fmla="*/ 50319 w 1478620"/>
                <a:gd name="connsiteY5" fmla="*/ 878424 h 892448"/>
                <a:gd name="connsiteX6" fmla="*/ 265309 w 1478620"/>
                <a:gd name="connsiteY6" fmla="*/ 776152 h 892448"/>
                <a:gd name="connsiteX7" fmla="*/ 451148 w 1478620"/>
                <a:gd name="connsiteY7" fmla="*/ 626752 h 892448"/>
                <a:gd name="connsiteX8" fmla="*/ 594961 w 1478620"/>
                <a:gd name="connsiteY8" fmla="*/ 440670 h 892448"/>
                <a:gd name="connsiteX9" fmla="*/ 693347 w 1478620"/>
                <a:gd name="connsiteY9" fmla="*/ 223978 h 892448"/>
                <a:gd name="connsiteX10" fmla="*/ 745090 w 1478620"/>
                <a:gd name="connsiteY10" fmla="*/ 0 h 89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620" h="892448">
                  <a:moveTo>
                    <a:pt x="745090" y="0"/>
                  </a:moveTo>
                  <a:cubicBezTo>
                    <a:pt x="766954" y="240012"/>
                    <a:pt x="862181" y="456703"/>
                    <a:pt x="1040246" y="634768"/>
                  </a:cubicBezTo>
                  <a:cubicBezTo>
                    <a:pt x="1129279" y="723801"/>
                    <a:pt x="1227907" y="792245"/>
                    <a:pt x="1334522" y="841195"/>
                  </a:cubicBezTo>
                  <a:lnTo>
                    <a:pt x="1478620" y="892448"/>
                  </a:lnTo>
                  <a:lnTo>
                    <a:pt x="0" y="892448"/>
                  </a:lnTo>
                  <a:lnTo>
                    <a:pt x="50319" y="878424"/>
                  </a:lnTo>
                  <a:cubicBezTo>
                    <a:pt x="124897" y="851701"/>
                    <a:pt x="198504" y="818178"/>
                    <a:pt x="265309" y="776152"/>
                  </a:cubicBezTo>
                  <a:cubicBezTo>
                    <a:pt x="332357" y="734126"/>
                    <a:pt x="395761" y="683111"/>
                    <a:pt x="451148" y="626752"/>
                  </a:cubicBezTo>
                  <a:cubicBezTo>
                    <a:pt x="505807" y="571121"/>
                    <a:pt x="554878" y="507717"/>
                    <a:pt x="594961" y="440670"/>
                  </a:cubicBezTo>
                  <a:cubicBezTo>
                    <a:pt x="635530" y="372893"/>
                    <a:pt x="668325" y="298800"/>
                    <a:pt x="693347" y="223978"/>
                  </a:cubicBezTo>
                  <a:cubicBezTo>
                    <a:pt x="718368" y="148915"/>
                    <a:pt x="729543" y="69477"/>
                    <a:pt x="745090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FD5F153-E92C-3C69-89AE-8AF7FD9EDC50}"/>
                </a:ext>
              </a:extLst>
            </p:cNvPr>
            <p:cNvSpPr/>
            <p:nvPr/>
          </p:nvSpPr>
          <p:spPr>
            <a:xfrm>
              <a:off x="6370669" y="6039912"/>
              <a:ext cx="712882" cy="818088"/>
            </a:xfrm>
            <a:custGeom>
              <a:avLst/>
              <a:gdLst>
                <a:gd name="connsiteX0" fmla="*/ 712882 w 712882"/>
                <a:gd name="connsiteY0" fmla="*/ 0 h 818088"/>
                <a:gd name="connsiteX1" fmla="*/ 712882 w 712882"/>
                <a:gd name="connsiteY1" fmla="*/ 818088 h 818088"/>
                <a:gd name="connsiteX2" fmla="*/ 0 w 712882"/>
                <a:gd name="connsiteY2" fmla="*/ 818088 h 818088"/>
                <a:gd name="connsiteX3" fmla="*/ 148764 w 712882"/>
                <a:gd name="connsiteY3" fmla="*/ 761249 h 818088"/>
                <a:gd name="connsiteX4" fmla="*/ 437756 w 712882"/>
                <a:gd name="connsiteY4" fmla="*/ 552879 h 818088"/>
                <a:gd name="connsiteX5" fmla="*/ 696701 w 712882"/>
                <a:gd name="connsiteY5" fmla="*/ 93712 h 818088"/>
                <a:gd name="connsiteX6" fmla="*/ 712882 w 712882"/>
                <a:gd name="connsiteY6" fmla="*/ 0 h 81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882" h="818088">
                  <a:moveTo>
                    <a:pt x="712882" y="0"/>
                  </a:moveTo>
                  <a:lnTo>
                    <a:pt x="712882" y="818088"/>
                  </a:lnTo>
                  <a:lnTo>
                    <a:pt x="0" y="818088"/>
                  </a:lnTo>
                  <a:lnTo>
                    <a:pt x="148764" y="761249"/>
                  </a:lnTo>
                  <a:cubicBezTo>
                    <a:pt x="254346" y="710477"/>
                    <a:pt x="351031" y="641790"/>
                    <a:pt x="437756" y="552879"/>
                  </a:cubicBezTo>
                  <a:cubicBezTo>
                    <a:pt x="567661" y="419876"/>
                    <a:pt x="652473" y="266240"/>
                    <a:pt x="696701" y="93712"/>
                  </a:cubicBezTo>
                  <a:lnTo>
                    <a:pt x="712882" y="0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3B1695D-BA1D-326B-FF57-45D4B0330C1C}"/>
                </a:ext>
              </a:extLst>
            </p:cNvPr>
            <p:cNvSpPr/>
            <p:nvPr/>
          </p:nvSpPr>
          <p:spPr>
            <a:xfrm>
              <a:off x="4050962" y="4868252"/>
              <a:ext cx="945957" cy="920935"/>
            </a:xfrm>
            <a:custGeom>
              <a:avLst/>
              <a:gdLst>
                <a:gd name="connsiteX0" fmla="*/ 945484 w 945483"/>
                <a:gd name="connsiteY0" fmla="*/ 243 h 920474"/>
                <a:gd name="connsiteX1" fmla="*/ 0 w 945483"/>
                <a:gd name="connsiteY1" fmla="*/ 920475 h 920474"/>
                <a:gd name="connsiteX2" fmla="*/ 0 w 945483"/>
                <a:gd name="connsiteY2" fmla="*/ 0 h 920474"/>
                <a:gd name="connsiteX3" fmla="*/ 945484 w 945483"/>
                <a:gd name="connsiteY3" fmla="*/ 243 h 92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483" h="920474">
                  <a:moveTo>
                    <a:pt x="945484" y="243"/>
                  </a:moveTo>
                  <a:cubicBezTo>
                    <a:pt x="488039" y="37878"/>
                    <a:pt x="71871" y="369792"/>
                    <a:pt x="0" y="920475"/>
                  </a:cubicBezTo>
                  <a:cubicBezTo>
                    <a:pt x="0" y="615269"/>
                    <a:pt x="0" y="310062"/>
                    <a:pt x="0" y="0"/>
                  </a:cubicBezTo>
                  <a:lnTo>
                    <a:pt x="945484" y="243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0F82E66-2DAB-8832-876D-8AF0FCC6772A}"/>
                </a:ext>
              </a:extLst>
            </p:cNvPr>
            <p:cNvSpPr/>
            <p:nvPr/>
          </p:nvSpPr>
          <p:spPr>
            <a:xfrm>
              <a:off x="1006359" y="4868009"/>
              <a:ext cx="946200" cy="922150"/>
            </a:xfrm>
            <a:custGeom>
              <a:avLst/>
              <a:gdLst>
                <a:gd name="connsiteX0" fmla="*/ 945727 w 945726"/>
                <a:gd name="connsiteY0" fmla="*/ 0 h 921688"/>
                <a:gd name="connsiteX1" fmla="*/ 0 w 945726"/>
                <a:gd name="connsiteY1" fmla="*/ 921689 h 921688"/>
                <a:gd name="connsiteX2" fmla="*/ 0 w 945726"/>
                <a:gd name="connsiteY2" fmla="*/ 463758 h 921688"/>
                <a:gd name="connsiteX3" fmla="*/ 0 w 945726"/>
                <a:gd name="connsiteY3" fmla="*/ 971 h 921688"/>
                <a:gd name="connsiteX4" fmla="*/ 945727 w 945726"/>
                <a:gd name="connsiteY4" fmla="*/ 0 h 92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726" h="921688">
                  <a:moveTo>
                    <a:pt x="945727" y="0"/>
                  </a:moveTo>
                  <a:cubicBezTo>
                    <a:pt x="415683" y="46619"/>
                    <a:pt x="46619" y="452589"/>
                    <a:pt x="0" y="921689"/>
                  </a:cubicBezTo>
                  <a:cubicBezTo>
                    <a:pt x="0" y="768964"/>
                    <a:pt x="0" y="616483"/>
                    <a:pt x="0" y="463758"/>
                  </a:cubicBezTo>
                  <a:cubicBezTo>
                    <a:pt x="0" y="311034"/>
                    <a:pt x="0" y="158309"/>
                    <a:pt x="0" y="971"/>
                  </a:cubicBezTo>
                  <a:lnTo>
                    <a:pt x="945727" y="0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4DFAD5-8ABD-A3D7-2AD3-41618D6684F9}"/>
                </a:ext>
              </a:extLst>
            </p:cNvPr>
            <p:cNvSpPr/>
            <p:nvPr/>
          </p:nvSpPr>
          <p:spPr>
            <a:xfrm>
              <a:off x="1086768" y="4976354"/>
              <a:ext cx="1825352" cy="1840656"/>
            </a:xfrm>
            <a:custGeom>
              <a:avLst/>
              <a:gdLst>
                <a:gd name="connsiteX0" fmla="*/ 934558 w 1824438"/>
                <a:gd name="connsiteY0" fmla="*/ 0 h 1839735"/>
                <a:gd name="connsiteX1" fmla="*/ 934558 w 1824438"/>
                <a:gd name="connsiteY1" fmla="*/ 905664 h 1839735"/>
                <a:gd name="connsiteX2" fmla="*/ 1824439 w 1824438"/>
                <a:gd name="connsiteY2" fmla="*/ 905664 h 1839735"/>
                <a:gd name="connsiteX3" fmla="*/ 1219125 w 1824438"/>
                <a:gd name="connsiteY3" fmla="*/ 1217911 h 1839735"/>
                <a:gd name="connsiteX4" fmla="*/ 937714 w 1824438"/>
                <a:gd name="connsiteY4" fmla="*/ 1839736 h 1839735"/>
                <a:gd name="connsiteX5" fmla="*/ 0 w 1824438"/>
                <a:gd name="connsiteY5" fmla="*/ 904207 h 1839735"/>
                <a:gd name="connsiteX6" fmla="*/ 622310 w 1824438"/>
                <a:gd name="connsiteY6" fmla="*/ 623281 h 1839735"/>
                <a:gd name="connsiteX7" fmla="*/ 934558 w 1824438"/>
                <a:gd name="connsiteY7" fmla="*/ 0 h 183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438" h="1839735">
                  <a:moveTo>
                    <a:pt x="934558" y="0"/>
                  </a:moveTo>
                  <a:cubicBezTo>
                    <a:pt x="934558" y="300593"/>
                    <a:pt x="934558" y="601186"/>
                    <a:pt x="934558" y="905664"/>
                  </a:cubicBezTo>
                  <a:cubicBezTo>
                    <a:pt x="1232965" y="905664"/>
                    <a:pt x="1528702" y="905664"/>
                    <a:pt x="1824439" y="905664"/>
                  </a:cubicBezTo>
                  <a:cubicBezTo>
                    <a:pt x="1588918" y="946212"/>
                    <a:pt x="1385204" y="1045520"/>
                    <a:pt x="1219125" y="1217911"/>
                  </a:cubicBezTo>
                  <a:cubicBezTo>
                    <a:pt x="1051833" y="1391760"/>
                    <a:pt x="960295" y="1600330"/>
                    <a:pt x="937714" y="1839736"/>
                  </a:cubicBezTo>
                  <a:cubicBezTo>
                    <a:pt x="850304" y="1296095"/>
                    <a:pt x="534414" y="984818"/>
                    <a:pt x="0" y="904207"/>
                  </a:cubicBezTo>
                  <a:cubicBezTo>
                    <a:pt x="232365" y="884297"/>
                    <a:pt x="445548" y="793488"/>
                    <a:pt x="622310" y="623281"/>
                  </a:cubicBezTo>
                  <a:cubicBezTo>
                    <a:pt x="799558" y="452346"/>
                    <a:pt x="900565" y="243291"/>
                    <a:pt x="934558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B0F74E2-402A-E252-0983-D51FFB1B8322}"/>
                </a:ext>
              </a:extLst>
            </p:cNvPr>
            <p:cNvSpPr/>
            <p:nvPr/>
          </p:nvSpPr>
          <p:spPr>
            <a:xfrm>
              <a:off x="4111694" y="4992873"/>
              <a:ext cx="1845273" cy="1818793"/>
            </a:xfrm>
            <a:custGeom>
              <a:avLst/>
              <a:gdLst>
                <a:gd name="connsiteX0" fmla="*/ 955196 w 1844349"/>
                <a:gd name="connsiteY0" fmla="*/ 0 h 1817883"/>
                <a:gd name="connsiteX1" fmla="*/ 955196 w 1844349"/>
                <a:gd name="connsiteY1" fmla="*/ 443605 h 1817883"/>
                <a:gd name="connsiteX2" fmla="*/ 955196 w 1844349"/>
                <a:gd name="connsiteY2" fmla="*/ 888424 h 1817883"/>
                <a:gd name="connsiteX3" fmla="*/ 1844349 w 1844349"/>
                <a:gd name="connsiteY3" fmla="*/ 888424 h 1817883"/>
                <a:gd name="connsiteX4" fmla="*/ 954710 w 1844349"/>
                <a:gd name="connsiteY4" fmla="*/ 1817883 h 1817883"/>
                <a:gd name="connsiteX5" fmla="*/ 0 w 1844349"/>
                <a:gd name="connsiteY5" fmla="*/ 889153 h 1817883"/>
                <a:gd name="connsiteX6" fmla="*/ 637607 w 1844349"/>
                <a:gd name="connsiteY6" fmla="*/ 612112 h 1817883"/>
                <a:gd name="connsiteX7" fmla="*/ 955196 w 1844349"/>
                <a:gd name="connsiteY7" fmla="*/ 0 h 1817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4349" h="1817883">
                  <a:moveTo>
                    <a:pt x="955196" y="0"/>
                  </a:moveTo>
                  <a:cubicBezTo>
                    <a:pt x="955196" y="147868"/>
                    <a:pt x="955196" y="295737"/>
                    <a:pt x="955196" y="443605"/>
                  </a:cubicBezTo>
                  <a:cubicBezTo>
                    <a:pt x="955196" y="590502"/>
                    <a:pt x="955196" y="737157"/>
                    <a:pt x="955196" y="888424"/>
                  </a:cubicBezTo>
                  <a:cubicBezTo>
                    <a:pt x="1253361" y="888424"/>
                    <a:pt x="1548855" y="888424"/>
                    <a:pt x="1844349" y="888424"/>
                  </a:cubicBezTo>
                  <a:cubicBezTo>
                    <a:pt x="1325474" y="995502"/>
                    <a:pt x="1029737" y="1309206"/>
                    <a:pt x="954710" y="1817883"/>
                  </a:cubicBezTo>
                  <a:cubicBezTo>
                    <a:pt x="906392" y="1309692"/>
                    <a:pt x="512805" y="933829"/>
                    <a:pt x="0" y="889153"/>
                  </a:cubicBezTo>
                  <a:cubicBezTo>
                    <a:pt x="249846" y="868514"/>
                    <a:pt x="461330" y="778919"/>
                    <a:pt x="637607" y="612112"/>
                  </a:cubicBezTo>
                  <a:cubicBezTo>
                    <a:pt x="813398" y="445790"/>
                    <a:pt x="915619" y="240620"/>
                    <a:pt x="955196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B73D253-B671-49FD-8900-021B6231E082}"/>
                </a:ext>
              </a:extLst>
            </p:cNvPr>
            <p:cNvSpPr/>
            <p:nvPr/>
          </p:nvSpPr>
          <p:spPr>
            <a:xfrm>
              <a:off x="2139613" y="4868494"/>
              <a:ext cx="1815149" cy="1012762"/>
            </a:xfrm>
            <a:custGeom>
              <a:avLst/>
              <a:gdLst>
                <a:gd name="connsiteX0" fmla="*/ 895952 w 1814240"/>
                <a:gd name="connsiteY0" fmla="*/ 0 h 1012255"/>
                <a:gd name="connsiteX1" fmla="*/ 1163766 w 1814240"/>
                <a:gd name="connsiteY1" fmla="*/ 683982 h 1012255"/>
                <a:gd name="connsiteX2" fmla="*/ 1814241 w 1814240"/>
                <a:gd name="connsiteY2" fmla="*/ 1012255 h 1012255"/>
                <a:gd name="connsiteX3" fmla="*/ 904207 w 1814240"/>
                <a:gd name="connsiteY3" fmla="*/ 1012255 h 1012255"/>
                <a:gd name="connsiteX4" fmla="*/ 0 w 1814240"/>
                <a:gd name="connsiteY4" fmla="*/ 0 h 1012255"/>
                <a:gd name="connsiteX5" fmla="*/ 895952 w 1814240"/>
                <a:gd name="connsiteY5" fmla="*/ 0 h 101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4240" h="1012255">
                  <a:moveTo>
                    <a:pt x="895952" y="0"/>
                  </a:moveTo>
                  <a:cubicBezTo>
                    <a:pt x="902507" y="262715"/>
                    <a:pt x="987975" y="491681"/>
                    <a:pt x="1163766" y="683982"/>
                  </a:cubicBezTo>
                  <a:cubicBezTo>
                    <a:pt x="1338829" y="875313"/>
                    <a:pt x="1558567" y="980448"/>
                    <a:pt x="1814241" y="1012255"/>
                  </a:cubicBezTo>
                  <a:cubicBezTo>
                    <a:pt x="1509278" y="1012255"/>
                    <a:pt x="1204314" y="1012255"/>
                    <a:pt x="904207" y="1012255"/>
                  </a:cubicBezTo>
                  <a:cubicBezTo>
                    <a:pt x="851761" y="438749"/>
                    <a:pt x="544612" y="102949"/>
                    <a:pt x="0" y="0"/>
                  </a:cubicBezTo>
                  <a:cubicBezTo>
                    <a:pt x="285053" y="0"/>
                    <a:pt x="588074" y="0"/>
                    <a:pt x="895952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36BA54C-3BEC-3A11-3C6E-E2279EC16AC1}"/>
                </a:ext>
              </a:extLst>
            </p:cNvPr>
            <p:cNvSpPr/>
            <p:nvPr/>
          </p:nvSpPr>
          <p:spPr>
            <a:xfrm>
              <a:off x="5166482" y="4866546"/>
              <a:ext cx="1833126" cy="1017868"/>
            </a:xfrm>
            <a:custGeom>
              <a:avLst/>
              <a:gdLst>
                <a:gd name="connsiteX0" fmla="*/ 0 w 1832208"/>
                <a:gd name="connsiteY0" fmla="*/ 733 h 1017359"/>
                <a:gd name="connsiteX1" fmla="*/ 875313 w 1832208"/>
                <a:gd name="connsiteY1" fmla="*/ 5 h 1017359"/>
                <a:gd name="connsiteX2" fmla="*/ 918775 w 1832208"/>
                <a:gd name="connsiteY2" fmla="*/ 41768 h 1017359"/>
                <a:gd name="connsiteX3" fmla="*/ 1750869 w 1832208"/>
                <a:gd name="connsiteY3" fmla="*/ 999392 h 1017359"/>
                <a:gd name="connsiteX4" fmla="*/ 1832208 w 1832208"/>
                <a:gd name="connsiteY4" fmla="*/ 1016873 h 1017359"/>
                <a:gd name="connsiteX5" fmla="*/ 1422839 w 1832208"/>
                <a:gd name="connsiteY5" fmla="*/ 1016873 h 1017359"/>
                <a:gd name="connsiteX6" fmla="*/ 950583 w 1832208"/>
                <a:gd name="connsiteY6" fmla="*/ 1017359 h 1017359"/>
                <a:gd name="connsiteX7" fmla="*/ 914647 w 1832208"/>
                <a:gd name="connsiteY7" fmla="*/ 986280 h 1017359"/>
                <a:gd name="connsiteX8" fmla="*/ 105620 w 1832208"/>
                <a:gd name="connsiteY8" fmla="*/ 22343 h 1017359"/>
                <a:gd name="connsiteX9" fmla="*/ 243 w 1832208"/>
                <a:gd name="connsiteY9" fmla="*/ 3647 h 1017359"/>
                <a:gd name="connsiteX10" fmla="*/ 0 w 1832208"/>
                <a:gd name="connsiteY10" fmla="*/ 733 h 101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2208" h="1017359">
                  <a:moveTo>
                    <a:pt x="0" y="733"/>
                  </a:moveTo>
                  <a:cubicBezTo>
                    <a:pt x="291852" y="733"/>
                    <a:pt x="583461" y="1219"/>
                    <a:pt x="875313" y="5"/>
                  </a:cubicBezTo>
                  <a:cubicBezTo>
                    <a:pt x="908335" y="-238"/>
                    <a:pt x="917804" y="8260"/>
                    <a:pt x="918775" y="41768"/>
                  </a:cubicBezTo>
                  <a:cubicBezTo>
                    <a:pt x="929702" y="509410"/>
                    <a:pt x="1289539" y="922422"/>
                    <a:pt x="1750869" y="999392"/>
                  </a:cubicBezTo>
                  <a:cubicBezTo>
                    <a:pt x="1778063" y="1004005"/>
                    <a:pt x="1805257" y="1009347"/>
                    <a:pt x="1832208" y="1016873"/>
                  </a:cubicBezTo>
                  <a:cubicBezTo>
                    <a:pt x="1695752" y="1016873"/>
                    <a:pt x="1559296" y="1016873"/>
                    <a:pt x="1422839" y="1016873"/>
                  </a:cubicBezTo>
                  <a:cubicBezTo>
                    <a:pt x="1265501" y="1016873"/>
                    <a:pt x="1107921" y="1016631"/>
                    <a:pt x="950583" y="1017359"/>
                  </a:cubicBezTo>
                  <a:cubicBezTo>
                    <a:pt x="927516" y="1017359"/>
                    <a:pt x="915376" y="1014931"/>
                    <a:pt x="914647" y="986280"/>
                  </a:cubicBezTo>
                  <a:cubicBezTo>
                    <a:pt x="903236" y="516209"/>
                    <a:pt x="565008" y="116794"/>
                    <a:pt x="105620" y="22343"/>
                  </a:cubicBezTo>
                  <a:cubicBezTo>
                    <a:pt x="70656" y="15059"/>
                    <a:pt x="35450" y="9717"/>
                    <a:pt x="243" y="3647"/>
                  </a:cubicBezTo>
                  <a:cubicBezTo>
                    <a:pt x="0" y="2433"/>
                    <a:pt x="0" y="1462"/>
                    <a:pt x="0" y="733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F70E1BD-9BF4-85BD-C8F9-0D0B1B3D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02951FC-2F30-0325-B6FF-9EC8422C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>
            <a:lvl1pPr algn="r">
              <a:defRPr sz="54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E84680F-F5FA-FFAE-B4EB-39BDEC9659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297" y="576262"/>
            <a:ext cx="5575451" cy="216693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4F0CBD6-FFB5-0CB6-96A1-9293F676F3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DACAB0-6268-9F40-5924-C90F19E67D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604" y="4653880"/>
            <a:ext cx="1512168" cy="12954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8000" b="1">
                <a:solidFill>
                  <a:schemeClr val="accent3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609494" indent="0" algn="ctr">
              <a:buFontTx/>
              <a:buNone/>
              <a:defRPr/>
            </a:lvl2pPr>
            <a:lvl3pPr marL="1218986" indent="0" algn="ctr">
              <a:buFontTx/>
              <a:buNone/>
              <a:defRPr/>
            </a:lvl3pPr>
            <a:lvl4pPr marL="1828480" indent="0" algn="ctr">
              <a:buFontTx/>
              <a:buNone/>
              <a:defRPr/>
            </a:lvl4pPr>
            <a:lvl5pPr marL="2437973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D806D8-D726-1788-B97B-9588AB5A5DEF}"/>
              </a:ext>
            </a:extLst>
          </p:cNvPr>
          <p:cNvCxnSpPr>
            <a:cxnSpLocks/>
            <a:stCxn id="4" idx="3"/>
          </p:cNvCxnSpPr>
          <p:nvPr userDrawn="1"/>
        </p:nvCxnSpPr>
        <p:spPr>
          <a:xfrm>
            <a:off x="9334772" y="5301580"/>
            <a:ext cx="178947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36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54" r:id="rId3"/>
    <p:sldLayoutId id="2147483669" r:id="rId4"/>
    <p:sldLayoutId id="2147483671" r:id="rId5"/>
    <p:sldLayoutId id="2147483655" r:id="rId6"/>
    <p:sldLayoutId id="2147483668" r:id="rId7"/>
    <p:sldLayoutId id="2147483665" r:id="rId8"/>
    <p:sldLayoutId id="2147483673" r:id="rId9"/>
    <p:sldLayoutId id="2147483662" r:id="rId10"/>
    <p:sldLayoutId id="2147483666" r:id="rId11"/>
    <p:sldLayoutId id="2147483667" r:id="rId12"/>
    <p:sldLayoutId id="2147483663" r:id="rId13"/>
    <p:sldLayoutId id="2147483664" r:id="rId14"/>
    <p:sldLayoutId id="2147483670" r:id="rId15"/>
    <p:sldLayoutId id="2147483672" r:id="rId16"/>
    <p:sldLayoutId id="2147483660" r:id="rId17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47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Become a Nurse (6 Steps to a Nursing Career) | 2023">
            <a:extLst>
              <a:ext uri="{FF2B5EF4-FFF2-40B4-BE49-F238E27FC236}">
                <a16:creationId xmlns:a16="http://schemas.microsoft.com/office/drawing/2014/main" id="{303E1266-A9E1-226B-341A-18B21E1FB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749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10B2A8-8989-B7E8-CA4B-65DBE4B58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296" y="2636912"/>
            <a:ext cx="7175316" cy="2870443"/>
          </a:xfrm>
        </p:spPr>
        <p:txBody>
          <a:bodyPr/>
          <a:lstStyle/>
          <a:p>
            <a:r>
              <a:rPr lang="en-US" sz="7200" b="1" dirty="0">
                <a:latin typeface="Mangal" panose="02040503050203030202" pitchFamily="18" charset="0"/>
                <a:ea typeface="Segoe UI Historic" panose="020B0502040204020203" pitchFamily="34" charset="0"/>
                <a:cs typeface="Mangal" panose="02040503050203030202" pitchFamily="18" charset="0"/>
              </a:rPr>
              <a:t>Oxygen</a:t>
            </a:r>
            <a:br>
              <a:rPr lang="en-US" sz="7200" b="1" dirty="0">
                <a:latin typeface="Mangal" panose="02040503050203030202" pitchFamily="18" charset="0"/>
                <a:ea typeface="Segoe UI Historic" panose="020B0502040204020203" pitchFamily="34" charset="0"/>
                <a:cs typeface="Mangal" panose="02040503050203030202" pitchFamily="18" charset="0"/>
              </a:rPr>
            </a:br>
            <a:r>
              <a:rPr lang="en-US" sz="4800" b="1" dirty="0">
                <a:latin typeface="Mangal" panose="02040503050203030202" pitchFamily="18" charset="0"/>
                <a:ea typeface="Segoe UI Historic" panose="020B0502040204020203" pitchFamily="34" charset="0"/>
                <a:cs typeface="Mangal" panose="02040503050203030202" pitchFamily="18" charset="0"/>
              </a:rPr>
              <a:t>A platform for nurses</a:t>
            </a:r>
            <a:endParaRPr lang="en-US" b="1" dirty="0">
              <a:latin typeface="Mangal" panose="02040503050203030202" pitchFamily="18" charset="0"/>
              <a:ea typeface="Segoe UI Historic" panose="020B0502040204020203" pitchFamily="34" charset="0"/>
              <a:cs typeface="Mangal" panose="02040503050203030202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29A1785-D96E-8858-0ED3-BC2FA310E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297" y="5634565"/>
            <a:ext cx="4917574" cy="7644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Ben Price</a:t>
            </a:r>
          </a:p>
          <a:p>
            <a:r>
              <a:rPr lang="en-US" dirty="0"/>
              <a:t>Nathan </a:t>
            </a:r>
            <a:r>
              <a:rPr lang="en-US" dirty="0" err="1"/>
              <a:t>Daeila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3E7FC38-EA6C-52B2-AD1C-CA65D958819F}"/>
              </a:ext>
            </a:extLst>
          </p:cNvPr>
          <p:cNvSpPr txBox="1"/>
          <p:nvPr/>
        </p:nvSpPr>
        <p:spPr>
          <a:xfrm>
            <a:off x="8600155" y="686129"/>
            <a:ext cx="2538900" cy="69602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Define Target User Groups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797D5-6103-6AA6-DB19-2481A1572C49}"/>
              </a:ext>
            </a:extLst>
          </p:cNvPr>
          <p:cNvSpPr txBox="1"/>
          <p:nvPr/>
        </p:nvSpPr>
        <p:spPr>
          <a:xfrm>
            <a:off x="8600155" y="1583696"/>
            <a:ext cx="2538900" cy="45989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TAM SAM SOM slide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4C71DA-5A3D-577D-AB7A-1FC81CEFEEC7}"/>
              </a:ext>
            </a:extLst>
          </p:cNvPr>
          <p:cNvCxnSpPr>
            <a:cxnSpLocks/>
          </p:cNvCxnSpPr>
          <p:nvPr/>
        </p:nvCxnSpPr>
        <p:spPr>
          <a:xfrm>
            <a:off x="8600155" y="1475996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9C3959-D920-593C-12B1-73191425504A}"/>
              </a:ext>
            </a:extLst>
          </p:cNvPr>
          <p:cNvCxnSpPr>
            <a:cxnSpLocks/>
          </p:cNvCxnSpPr>
          <p:nvPr/>
        </p:nvCxnSpPr>
        <p:spPr>
          <a:xfrm>
            <a:off x="8600155" y="2147778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Target Users And Market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23E906-25E9-6D29-5710-BDEBA11E82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73BB2-A55F-5AF7-2D92-3D64872FE9D9}"/>
              </a:ext>
            </a:extLst>
          </p:cNvPr>
          <p:cNvSpPr txBox="1"/>
          <p:nvPr/>
        </p:nvSpPr>
        <p:spPr>
          <a:xfrm>
            <a:off x="8600155" y="2266711"/>
            <a:ext cx="2538900" cy="44618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Competitors slide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29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975AE-76F0-23C2-EB58-591EB6816BAC}"/>
              </a:ext>
            </a:extLst>
          </p:cNvPr>
          <p:cNvSpPr txBox="1"/>
          <p:nvPr/>
        </p:nvSpPr>
        <p:spPr>
          <a:xfrm>
            <a:off x="7750596" y="1583697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CC926-1478-66AD-491E-EF7E34E5B2FB}"/>
              </a:ext>
            </a:extLst>
          </p:cNvPr>
          <p:cNvSpPr txBox="1"/>
          <p:nvPr/>
        </p:nvSpPr>
        <p:spPr>
          <a:xfrm>
            <a:off x="7750596" y="226671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333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515BB5-9D17-F4D6-D60E-AAD46FB7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Target User Groups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21DC46F-C433-DCDE-10B6-04EC06DF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14AA93-5828-F0A7-7711-BBDE7B655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2DF70D5-8F8B-215D-3973-61B9F78624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600" dirty="0"/>
              <a:t>This is a sample text. Insert your desired text here. This is a sample text. Insert your desired text here.</a:t>
            </a:r>
          </a:p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205CA2-3540-B85F-2502-EB43DC1F0D95}"/>
              </a:ext>
            </a:extLst>
          </p:cNvPr>
          <p:cNvGrpSpPr/>
          <p:nvPr/>
        </p:nvGrpSpPr>
        <p:grpSpPr>
          <a:xfrm>
            <a:off x="5236897" y="861650"/>
            <a:ext cx="5388663" cy="5134700"/>
            <a:chOff x="5526912" y="1571740"/>
            <a:chExt cx="4739832" cy="451644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10619E-7873-45E9-E5D9-BB0C3A468A7D}"/>
                </a:ext>
              </a:extLst>
            </p:cNvPr>
            <p:cNvSpPr/>
            <p:nvPr/>
          </p:nvSpPr>
          <p:spPr>
            <a:xfrm>
              <a:off x="5526912" y="1571740"/>
              <a:ext cx="2973087" cy="2973085"/>
            </a:xfrm>
            <a:prstGeom prst="ellipse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B6E5A67-F6AD-3C3E-002F-154496317639}"/>
                </a:ext>
              </a:extLst>
            </p:cNvPr>
            <p:cNvSpPr/>
            <p:nvPr/>
          </p:nvSpPr>
          <p:spPr>
            <a:xfrm>
              <a:off x="7293657" y="1571740"/>
              <a:ext cx="2973087" cy="2973085"/>
            </a:xfrm>
            <a:prstGeom prst="ellipse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2C4E1E8-2E99-FDD1-8D46-67E672205E73}"/>
                </a:ext>
              </a:extLst>
            </p:cNvPr>
            <p:cNvSpPr/>
            <p:nvPr/>
          </p:nvSpPr>
          <p:spPr>
            <a:xfrm>
              <a:off x="6410284" y="3115103"/>
              <a:ext cx="2973087" cy="2973085"/>
            </a:xfrm>
            <a:prstGeom prst="ellipse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44EC66-F4B1-40F4-6D3E-D39F6EDE42CF}"/>
                </a:ext>
              </a:extLst>
            </p:cNvPr>
            <p:cNvSpPr/>
            <p:nvPr/>
          </p:nvSpPr>
          <p:spPr>
            <a:xfrm>
              <a:off x="7305565" y="3115103"/>
              <a:ext cx="1182527" cy="1136787"/>
            </a:xfrm>
            <a:custGeom>
              <a:avLst/>
              <a:gdLst>
                <a:gd name="connsiteX0" fmla="*/ 591263 w 1182527"/>
                <a:gd name="connsiteY0" fmla="*/ 0 h 1136787"/>
                <a:gd name="connsiteX1" fmla="*/ 1169893 w 1182527"/>
                <a:gd name="connsiteY1" fmla="*/ 116820 h 1136787"/>
                <a:gd name="connsiteX2" fmla="*/ 1182527 w 1182527"/>
                <a:gd name="connsiteY2" fmla="*/ 122906 h 1136787"/>
                <a:gd name="connsiteX3" fmla="*/ 1164234 w 1182527"/>
                <a:gd name="connsiteY3" fmla="*/ 242770 h 1136787"/>
                <a:gd name="connsiteX4" fmla="*/ 653471 w 1182527"/>
                <a:gd name="connsiteY4" fmla="*/ 1090269 h 1136787"/>
                <a:gd name="connsiteX5" fmla="*/ 591264 w 1182527"/>
                <a:gd name="connsiteY5" fmla="*/ 1136787 h 1136787"/>
                <a:gd name="connsiteX6" fmla="*/ 529056 w 1182527"/>
                <a:gd name="connsiteY6" fmla="*/ 1090269 h 1136787"/>
                <a:gd name="connsiteX7" fmla="*/ 18293 w 1182527"/>
                <a:gd name="connsiteY7" fmla="*/ 242770 h 1136787"/>
                <a:gd name="connsiteX8" fmla="*/ 0 w 1182527"/>
                <a:gd name="connsiteY8" fmla="*/ 122906 h 1136787"/>
                <a:gd name="connsiteX9" fmla="*/ 12633 w 1182527"/>
                <a:gd name="connsiteY9" fmla="*/ 116820 h 1136787"/>
                <a:gd name="connsiteX10" fmla="*/ 591263 w 1182527"/>
                <a:gd name="connsiteY10" fmla="*/ 0 h 11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527" h="1136787">
                  <a:moveTo>
                    <a:pt x="591263" y="0"/>
                  </a:moveTo>
                  <a:cubicBezTo>
                    <a:pt x="796512" y="0"/>
                    <a:pt x="992046" y="41597"/>
                    <a:pt x="1169893" y="116820"/>
                  </a:cubicBezTo>
                  <a:lnTo>
                    <a:pt x="1182527" y="122906"/>
                  </a:lnTo>
                  <a:lnTo>
                    <a:pt x="1164234" y="242770"/>
                  </a:lnTo>
                  <a:cubicBezTo>
                    <a:pt x="1094926" y="581467"/>
                    <a:pt x="910434" y="878205"/>
                    <a:pt x="653471" y="1090269"/>
                  </a:cubicBezTo>
                  <a:lnTo>
                    <a:pt x="591264" y="1136787"/>
                  </a:lnTo>
                  <a:lnTo>
                    <a:pt x="529056" y="1090269"/>
                  </a:lnTo>
                  <a:cubicBezTo>
                    <a:pt x="272094" y="878205"/>
                    <a:pt x="87601" y="581467"/>
                    <a:pt x="18293" y="242770"/>
                  </a:cubicBezTo>
                  <a:lnTo>
                    <a:pt x="0" y="122906"/>
                  </a:lnTo>
                  <a:lnTo>
                    <a:pt x="12633" y="116820"/>
                  </a:lnTo>
                  <a:cubicBezTo>
                    <a:pt x="190481" y="41597"/>
                    <a:pt x="386014" y="0"/>
                    <a:pt x="591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2" name="Graphic 31" descr="Advertising with solid fill">
            <a:extLst>
              <a:ext uri="{FF2B5EF4-FFF2-40B4-BE49-F238E27FC236}">
                <a16:creationId xmlns:a16="http://schemas.microsoft.com/office/drawing/2014/main" id="{B3E7E20C-B6E9-6F6E-79F7-02F326DEB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4651" y="2881993"/>
            <a:ext cx="527076" cy="52707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58DF09B-EB1C-7EEF-733F-761357BAFECF}"/>
              </a:ext>
            </a:extLst>
          </p:cNvPr>
          <p:cNvSpPr txBox="1"/>
          <p:nvPr/>
        </p:nvSpPr>
        <p:spPr>
          <a:xfrm>
            <a:off x="5615703" y="1772816"/>
            <a:ext cx="1533481" cy="9584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F38194-06A1-48BD-2DE2-14406697A355}"/>
              </a:ext>
            </a:extLst>
          </p:cNvPr>
          <p:cNvSpPr txBox="1"/>
          <p:nvPr/>
        </p:nvSpPr>
        <p:spPr>
          <a:xfrm>
            <a:off x="8775592" y="1772816"/>
            <a:ext cx="1533481" cy="9584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68DF21-DD78-81EB-A291-DFF010C45F6D}"/>
              </a:ext>
            </a:extLst>
          </p:cNvPr>
          <p:cNvSpPr txBox="1"/>
          <p:nvPr/>
        </p:nvSpPr>
        <p:spPr>
          <a:xfrm>
            <a:off x="7155137" y="4539165"/>
            <a:ext cx="1533481" cy="9584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</a:t>
            </a:r>
          </a:p>
        </p:txBody>
      </p:sp>
      <p:pic>
        <p:nvPicPr>
          <p:cNvPr id="37" name="Graphic 36" descr="Network with solid fill">
            <a:extLst>
              <a:ext uri="{FF2B5EF4-FFF2-40B4-BE49-F238E27FC236}">
                <a16:creationId xmlns:a16="http://schemas.microsoft.com/office/drawing/2014/main" id="{D3AE665D-8B2A-BFB1-C3A4-4028F7229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0514" y="3366676"/>
            <a:ext cx="529205" cy="529205"/>
          </a:xfrm>
          <a:prstGeom prst="rect">
            <a:avLst/>
          </a:prstGeom>
        </p:spPr>
      </p:pic>
      <p:pic>
        <p:nvPicPr>
          <p:cNvPr id="39" name="Graphic 38" descr="Shield Tick with solid fill">
            <a:extLst>
              <a:ext uri="{FF2B5EF4-FFF2-40B4-BE49-F238E27FC236}">
                <a16:creationId xmlns:a16="http://schemas.microsoft.com/office/drawing/2014/main" id="{E3D8FAFB-27D3-EB10-24EE-39E80C57A9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1461" y="1851947"/>
            <a:ext cx="529205" cy="529205"/>
          </a:xfrm>
          <a:prstGeom prst="rect">
            <a:avLst/>
          </a:prstGeom>
        </p:spPr>
      </p:pic>
      <p:pic>
        <p:nvPicPr>
          <p:cNvPr id="41" name="Graphic 40" descr="Coins with solid fill">
            <a:extLst>
              <a:ext uri="{FF2B5EF4-FFF2-40B4-BE49-F238E27FC236}">
                <a16:creationId xmlns:a16="http://schemas.microsoft.com/office/drawing/2014/main" id="{6558DD15-01EC-53DD-9C61-4393B78A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63274" y="3340967"/>
            <a:ext cx="529205" cy="529205"/>
          </a:xfrm>
          <a:prstGeom prst="rect">
            <a:avLst/>
          </a:prstGeom>
        </p:spPr>
      </p:pic>
      <p:sp>
        <p:nvSpPr>
          <p:cNvPr id="42" name="Graphic 45" descr="Line arrow: Straight outline">
            <a:extLst>
              <a:ext uri="{FF2B5EF4-FFF2-40B4-BE49-F238E27FC236}">
                <a16:creationId xmlns:a16="http://schemas.microsoft.com/office/drawing/2014/main" id="{BB2B16F8-D1A4-0DD1-FBE4-66F821059246}"/>
              </a:ext>
            </a:extLst>
          </p:cNvPr>
          <p:cNvSpPr/>
          <p:nvPr/>
        </p:nvSpPr>
        <p:spPr>
          <a:xfrm rot="10800000">
            <a:off x="4085596" y="2898583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589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920288D-1672-43A6-A516-D55987C5AF83}"/>
              </a:ext>
            </a:extLst>
          </p:cNvPr>
          <p:cNvSpPr/>
          <p:nvPr/>
        </p:nvSpPr>
        <p:spPr>
          <a:xfrm>
            <a:off x="2625562" y="2345371"/>
            <a:ext cx="5665250" cy="2708050"/>
          </a:xfrm>
          <a:custGeom>
            <a:avLst/>
            <a:gdLst>
              <a:gd name="connsiteX0" fmla="*/ 5665250 w 5665250"/>
              <a:gd name="connsiteY0" fmla="*/ 0 h 2708050"/>
              <a:gd name="connsiteX1" fmla="*/ 5665250 w 5665250"/>
              <a:gd name="connsiteY1" fmla="*/ 2708050 h 2708050"/>
              <a:gd name="connsiteX2" fmla="*/ 0 w 5665250"/>
              <a:gd name="connsiteY2" fmla="*/ 1986682 h 2708050"/>
              <a:gd name="connsiteX3" fmla="*/ 0 w 5665250"/>
              <a:gd name="connsiteY3" fmla="*/ 721368 h 2708050"/>
              <a:gd name="connsiteX4" fmla="*/ 5665250 w 5665250"/>
              <a:gd name="connsiteY4" fmla="*/ 0 h 27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5250" h="2708050">
                <a:moveTo>
                  <a:pt x="5665250" y="0"/>
                </a:moveTo>
                <a:lnTo>
                  <a:pt x="5665250" y="2708050"/>
                </a:lnTo>
                <a:lnTo>
                  <a:pt x="0" y="1986682"/>
                </a:lnTo>
                <a:lnTo>
                  <a:pt x="0" y="721368"/>
                </a:lnTo>
                <a:lnTo>
                  <a:pt x="566525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558EB0-74B8-C57F-673B-99193703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 SAM SOM Slide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3CAC4-12CD-F2D6-E026-85744B616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6BB-00DB-1206-E6BE-FED9D539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A140CF-F357-C7A6-959E-48EC54CCB4C7}"/>
              </a:ext>
            </a:extLst>
          </p:cNvPr>
          <p:cNvSpPr/>
          <p:nvPr/>
        </p:nvSpPr>
        <p:spPr>
          <a:xfrm>
            <a:off x="7084645" y="2323590"/>
            <a:ext cx="2751610" cy="27516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3645BA7-A639-12D0-4821-7AA2AD3CA1DD}"/>
              </a:ext>
            </a:extLst>
          </p:cNvPr>
          <p:cNvSpPr/>
          <p:nvPr/>
        </p:nvSpPr>
        <p:spPr>
          <a:xfrm>
            <a:off x="4319450" y="2743200"/>
            <a:ext cx="1912392" cy="1912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2F6634-0346-F70D-99EA-D87A0CE7EAC8}"/>
              </a:ext>
            </a:extLst>
          </p:cNvPr>
          <p:cNvSpPr/>
          <p:nvPr/>
        </p:nvSpPr>
        <p:spPr>
          <a:xfrm>
            <a:off x="1997485" y="3032567"/>
            <a:ext cx="1333658" cy="13336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E8382-A9C4-D88B-D00A-FC2E54765C79}"/>
              </a:ext>
            </a:extLst>
          </p:cNvPr>
          <p:cNvCxnSpPr/>
          <p:nvPr/>
        </p:nvCxnSpPr>
        <p:spPr>
          <a:xfrm>
            <a:off x="1977490" y="3703898"/>
            <a:ext cx="0" cy="23728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A265D4-6FAC-495F-5B5D-6C3C1CDB9A73}"/>
              </a:ext>
            </a:extLst>
          </p:cNvPr>
          <p:cNvCxnSpPr/>
          <p:nvPr/>
        </p:nvCxnSpPr>
        <p:spPr>
          <a:xfrm>
            <a:off x="7058777" y="3703898"/>
            <a:ext cx="0" cy="23728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2DA6CA-BF08-E0F5-BDE8-C1D55962D23C}"/>
              </a:ext>
            </a:extLst>
          </p:cNvPr>
          <p:cNvCxnSpPr/>
          <p:nvPr/>
        </p:nvCxnSpPr>
        <p:spPr>
          <a:xfrm>
            <a:off x="4280854" y="1330086"/>
            <a:ext cx="0" cy="23622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5027F6E-F73E-4982-C27C-DC22CBBB739F}"/>
              </a:ext>
            </a:extLst>
          </p:cNvPr>
          <p:cNvGrpSpPr/>
          <p:nvPr/>
        </p:nvGrpSpPr>
        <p:grpSpPr>
          <a:xfrm>
            <a:off x="2265522" y="5227976"/>
            <a:ext cx="2624461" cy="963923"/>
            <a:chOff x="7736741" y="920295"/>
            <a:chExt cx="2016224" cy="96392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A0EBBC-5F92-7987-AF1B-0845C148CC0E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EB2C61-44ED-4A6F-4E76-EEA985465D71}"/>
                </a:ext>
              </a:extLst>
            </p:cNvPr>
            <p:cNvSpPr txBox="1"/>
            <p:nvPr/>
          </p:nvSpPr>
          <p:spPr>
            <a:xfrm>
              <a:off x="7736741" y="920295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SOM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9792FF2-7A36-70F5-892B-619EBC42DC75}"/>
              </a:ext>
            </a:extLst>
          </p:cNvPr>
          <p:cNvSpPr txBox="1"/>
          <p:nvPr/>
        </p:nvSpPr>
        <p:spPr>
          <a:xfrm>
            <a:off x="2203290" y="3468563"/>
            <a:ext cx="922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$990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4B1B46-02AD-2862-B4B7-02023884FC31}"/>
              </a:ext>
            </a:extLst>
          </p:cNvPr>
          <p:cNvSpPr txBox="1"/>
          <p:nvPr/>
        </p:nvSpPr>
        <p:spPr>
          <a:xfrm>
            <a:off x="4546258" y="3468563"/>
            <a:ext cx="145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$99,990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47E80F-8865-92B1-C7E1-8BF58283E777}"/>
              </a:ext>
            </a:extLst>
          </p:cNvPr>
          <p:cNvSpPr txBox="1"/>
          <p:nvPr/>
        </p:nvSpPr>
        <p:spPr>
          <a:xfrm>
            <a:off x="7273951" y="3468563"/>
            <a:ext cx="237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$9,999,990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D5FB0F-5D1A-9E22-E89E-0116CEB55911}"/>
              </a:ext>
            </a:extLst>
          </p:cNvPr>
          <p:cNvGrpSpPr/>
          <p:nvPr/>
        </p:nvGrpSpPr>
        <p:grpSpPr>
          <a:xfrm>
            <a:off x="4568885" y="1338882"/>
            <a:ext cx="2624461" cy="963923"/>
            <a:chOff x="7736741" y="920295"/>
            <a:chExt cx="2016224" cy="96392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3ABF342-A6CA-4C88-CAE3-02731C835D0B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FE32C25-EC49-87DE-D4AE-F76EC053A411}"/>
                </a:ext>
              </a:extLst>
            </p:cNvPr>
            <p:cNvSpPr txBox="1"/>
            <p:nvPr/>
          </p:nvSpPr>
          <p:spPr>
            <a:xfrm>
              <a:off x="7736741" y="920295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SAM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0D99BC1-21BA-B656-2B82-F2B0B9C75043}"/>
              </a:ext>
            </a:extLst>
          </p:cNvPr>
          <p:cNvGrpSpPr/>
          <p:nvPr/>
        </p:nvGrpSpPr>
        <p:grpSpPr>
          <a:xfrm>
            <a:off x="7358383" y="5227976"/>
            <a:ext cx="2624461" cy="963923"/>
            <a:chOff x="7736741" y="920295"/>
            <a:chExt cx="2016224" cy="96392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E85965C-6136-877C-655B-EF2A0CF7CAEA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5FC22C-F82A-B554-5FD4-518E1D14EDE2}"/>
                </a:ext>
              </a:extLst>
            </p:cNvPr>
            <p:cNvSpPr txBox="1"/>
            <p:nvPr/>
          </p:nvSpPr>
          <p:spPr>
            <a:xfrm>
              <a:off x="7736741" y="920295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792361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558EB0-74B8-C57F-673B-99193703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Competitors Slide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3CAC4-12CD-F2D6-E026-85744B616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6BB-00DB-1206-E6BE-FED9D539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6D3F5B5-E7DD-17BF-B8E5-F89F9FA9CA26}"/>
              </a:ext>
            </a:extLst>
          </p:cNvPr>
          <p:cNvSpPr/>
          <p:nvPr/>
        </p:nvSpPr>
        <p:spPr>
          <a:xfrm>
            <a:off x="960011" y="1746742"/>
            <a:ext cx="5256584" cy="403244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801DA8-2BCE-1C86-A968-F5061AE891AC}"/>
              </a:ext>
            </a:extLst>
          </p:cNvPr>
          <p:cNvCxnSpPr>
            <a:cxnSpLocks/>
          </p:cNvCxnSpPr>
          <p:nvPr/>
        </p:nvCxnSpPr>
        <p:spPr>
          <a:xfrm>
            <a:off x="3627447" y="1964914"/>
            <a:ext cx="0" cy="3596104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7687A4-C8D5-72AA-7382-FC3BB286704C}"/>
              </a:ext>
            </a:extLst>
          </p:cNvPr>
          <p:cNvCxnSpPr>
            <a:cxnSpLocks/>
          </p:cNvCxnSpPr>
          <p:nvPr/>
        </p:nvCxnSpPr>
        <p:spPr>
          <a:xfrm>
            <a:off x="1149903" y="3762966"/>
            <a:ext cx="48768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302DA2-0BE1-9BC6-2C32-4374822455F6}"/>
              </a:ext>
            </a:extLst>
          </p:cNvPr>
          <p:cNvSpPr txBox="1"/>
          <p:nvPr/>
        </p:nvSpPr>
        <p:spPr>
          <a:xfrm>
            <a:off x="2583331" y="1296278"/>
            <a:ext cx="20882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dirty="0"/>
              <a:t>High Price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19D7B-E73A-A329-543D-AEA99F11C368}"/>
              </a:ext>
            </a:extLst>
          </p:cNvPr>
          <p:cNvSpPr txBox="1"/>
          <p:nvPr/>
        </p:nvSpPr>
        <p:spPr>
          <a:xfrm>
            <a:off x="2583331" y="5898758"/>
            <a:ext cx="20882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dirty="0"/>
              <a:t>Low Price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E43DAF-E9BE-D7ED-6F19-F9763866C9FE}"/>
              </a:ext>
            </a:extLst>
          </p:cNvPr>
          <p:cNvSpPr txBox="1"/>
          <p:nvPr/>
        </p:nvSpPr>
        <p:spPr>
          <a:xfrm rot="16200000">
            <a:off x="5473836" y="3593689"/>
            <a:ext cx="20882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dirty="0"/>
              <a:t>More Natural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381668-3384-C1EF-DA87-D87CDFD84A82}"/>
              </a:ext>
            </a:extLst>
          </p:cNvPr>
          <p:cNvSpPr txBox="1"/>
          <p:nvPr/>
        </p:nvSpPr>
        <p:spPr>
          <a:xfrm rot="16200000">
            <a:off x="-317364" y="3593689"/>
            <a:ext cx="20882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dirty="0"/>
              <a:t>Less Natural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7778C0E-9106-74DB-68C6-4F6C1EFA8FF2}"/>
              </a:ext>
            </a:extLst>
          </p:cNvPr>
          <p:cNvGrpSpPr/>
          <p:nvPr/>
        </p:nvGrpSpPr>
        <p:grpSpPr>
          <a:xfrm>
            <a:off x="7402108" y="2748905"/>
            <a:ext cx="3414669" cy="515140"/>
            <a:chOff x="7139989" y="3026713"/>
            <a:chExt cx="4713488" cy="71108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FABF71-25C6-80E6-09C0-439ABD628248}"/>
                </a:ext>
              </a:extLst>
            </p:cNvPr>
            <p:cNvGrpSpPr/>
            <p:nvPr/>
          </p:nvGrpSpPr>
          <p:grpSpPr>
            <a:xfrm>
              <a:off x="7139989" y="3026713"/>
              <a:ext cx="711081" cy="711081"/>
              <a:chOff x="8930846" y="1628799"/>
              <a:chExt cx="711081" cy="71108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C2F0819-0C4C-D4E7-25E7-1AC87DF34138}"/>
                  </a:ext>
                </a:extLst>
              </p:cNvPr>
              <p:cNvSpPr/>
              <p:nvPr/>
            </p:nvSpPr>
            <p:spPr>
              <a:xfrm>
                <a:off x="8930846" y="1628799"/>
                <a:ext cx="711081" cy="711081"/>
              </a:xfrm>
              <a:prstGeom prst="ellipse">
                <a:avLst/>
              </a:pr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06A072-6B97-FB85-237F-C3F7A7A7BEAD}"/>
                  </a:ext>
                </a:extLst>
              </p:cNvPr>
              <p:cNvSpPr txBox="1"/>
              <p:nvPr/>
            </p:nvSpPr>
            <p:spPr>
              <a:xfrm>
                <a:off x="9094667" y="1753507"/>
                <a:ext cx="38343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A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2E3697-632D-7760-D838-E8A2E0DEA9FC}"/>
                </a:ext>
              </a:extLst>
            </p:cNvPr>
            <p:cNvSpPr txBox="1"/>
            <p:nvPr/>
          </p:nvSpPr>
          <p:spPr>
            <a:xfrm>
              <a:off x="8038630" y="3231686"/>
              <a:ext cx="3814847" cy="3011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b="1" dirty="0"/>
                <a:t>Own Brand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83D1326-75DF-4BAA-A439-75EFE4D1B523}"/>
              </a:ext>
            </a:extLst>
          </p:cNvPr>
          <p:cNvSpPr txBox="1"/>
          <p:nvPr/>
        </p:nvSpPr>
        <p:spPr>
          <a:xfrm>
            <a:off x="7402108" y="1407275"/>
            <a:ext cx="3488988" cy="3385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2000" b="1" dirty="0"/>
              <a:t>Competitive Analysis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067B48-D64D-ACEB-406D-422BC273CAD3}"/>
              </a:ext>
            </a:extLst>
          </p:cNvPr>
          <p:cNvSpPr txBox="1"/>
          <p:nvPr/>
        </p:nvSpPr>
        <p:spPr>
          <a:xfrm>
            <a:off x="7402108" y="1863438"/>
            <a:ext cx="3502790" cy="77347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ea typeface="Calibri Light" charset="0"/>
                <a:cs typeface="Segoe UI" panose="020B0502040204020203" pitchFamily="34" charset="0"/>
              </a:rPr>
              <a:t>This is a sample text. Insert your desired text here. This is a sample text. Insert your desired text here. 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ea typeface="Calibri Light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D286C16-89B4-F58D-3067-6AA0ADC320C3}"/>
              </a:ext>
            </a:extLst>
          </p:cNvPr>
          <p:cNvGrpSpPr/>
          <p:nvPr/>
        </p:nvGrpSpPr>
        <p:grpSpPr>
          <a:xfrm>
            <a:off x="4533959" y="3413308"/>
            <a:ext cx="711081" cy="711081"/>
            <a:chOff x="8930846" y="1628799"/>
            <a:chExt cx="711081" cy="711081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3CB371A-D11C-8A0A-4F67-143A9268EDFE}"/>
                </a:ext>
              </a:extLst>
            </p:cNvPr>
            <p:cNvSpPr/>
            <p:nvPr/>
          </p:nvSpPr>
          <p:spPr>
            <a:xfrm>
              <a:off x="8930846" y="1628799"/>
              <a:ext cx="711081" cy="7110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D4D12B-E0CC-7CA3-5D57-37B9D1C5C25A}"/>
                </a:ext>
              </a:extLst>
            </p:cNvPr>
            <p:cNvSpPr txBox="1"/>
            <p:nvPr/>
          </p:nvSpPr>
          <p:spPr>
            <a:xfrm>
              <a:off x="9094667" y="1753507"/>
              <a:ext cx="3834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D780030-6491-E8F0-0D1F-6EA8F7AF97EA}"/>
              </a:ext>
            </a:extLst>
          </p:cNvPr>
          <p:cNvGrpSpPr/>
          <p:nvPr/>
        </p:nvGrpSpPr>
        <p:grpSpPr>
          <a:xfrm>
            <a:off x="4316022" y="2130145"/>
            <a:ext cx="711081" cy="711081"/>
            <a:chOff x="8930846" y="2537021"/>
            <a:chExt cx="711081" cy="71108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32DBF6A-A879-37DB-9B13-B64B26E7A3B3}"/>
                </a:ext>
              </a:extLst>
            </p:cNvPr>
            <p:cNvSpPr/>
            <p:nvPr/>
          </p:nvSpPr>
          <p:spPr>
            <a:xfrm>
              <a:off x="8930846" y="2537021"/>
              <a:ext cx="711081" cy="7110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B91E13B-3E36-233D-CA7D-92CF909C52D0}"/>
                </a:ext>
              </a:extLst>
            </p:cNvPr>
            <p:cNvSpPr txBox="1"/>
            <p:nvPr/>
          </p:nvSpPr>
          <p:spPr>
            <a:xfrm>
              <a:off x="9094667" y="2661729"/>
              <a:ext cx="383438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9C0CD67-4AEA-9F76-44A8-F2C698517C87}"/>
              </a:ext>
            </a:extLst>
          </p:cNvPr>
          <p:cNvGrpSpPr/>
          <p:nvPr/>
        </p:nvGrpSpPr>
        <p:grpSpPr>
          <a:xfrm>
            <a:off x="2646165" y="4226862"/>
            <a:ext cx="711081" cy="711081"/>
            <a:chOff x="8930846" y="3445243"/>
            <a:chExt cx="711081" cy="711081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D9FD5DE-3CE4-B056-3A02-8F2410BE1BF9}"/>
                </a:ext>
              </a:extLst>
            </p:cNvPr>
            <p:cNvSpPr/>
            <p:nvPr/>
          </p:nvSpPr>
          <p:spPr>
            <a:xfrm>
              <a:off x="8930846" y="3445243"/>
              <a:ext cx="711081" cy="7110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63A0A0-618E-3B26-AB30-B844DF33646B}"/>
                </a:ext>
              </a:extLst>
            </p:cNvPr>
            <p:cNvSpPr txBox="1"/>
            <p:nvPr/>
          </p:nvSpPr>
          <p:spPr>
            <a:xfrm>
              <a:off x="9094667" y="3569951"/>
              <a:ext cx="383438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CE6E84C-4C64-91E6-B842-573A2E9A1034}"/>
              </a:ext>
            </a:extLst>
          </p:cNvPr>
          <p:cNvGrpSpPr/>
          <p:nvPr/>
        </p:nvGrpSpPr>
        <p:grpSpPr>
          <a:xfrm>
            <a:off x="1693793" y="4346699"/>
            <a:ext cx="711081" cy="711081"/>
            <a:chOff x="9083246" y="4505865"/>
            <a:chExt cx="711081" cy="711081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BC3EC07-4FC6-4240-BFCD-2C6F914459F5}"/>
                </a:ext>
              </a:extLst>
            </p:cNvPr>
            <p:cNvSpPr/>
            <p:nvPr/>
          </p:nvSpPr>
          <p:spPr>
            <a:xfrm>
              <a:off x="9083246" y="4505865"/>
              <a:ext cx="711081" cy="7110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64AABAD-29C6-A74A-D67C-6D1F1EF09B69}"/>
                </a:ext>
              </a:extLst>
            </p:cNvPr>
            <p:cNvSpPr txBox="1"/>
            <p:nvPr/>
          </p:nvSpPr>
          <p:spPr>
            <a:xfrm>
              <a:off x="9247067" y="4630573"/>
              <a:ext cx="383438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D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01BBA46-C915-3CED-825B-22A771C85A5E}"/>
              </a:ext>
            </a:extLst>
          </p:cNvPr>
          <p:cNvGrpSpPr/>
          <p:nvPr/>
        </p:nvGrpSpPr>
        <p:grpSpPr>
          <a:xfrm>
            <a:off x="2118602" y="2488597"/>
            <a:ext cx="711081" cy="711081"/>
            <a:chOff x="8930846" y="5261686"/>
            <a:chExt cx="711081" cy="711081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D604AB1-7AF6-4318-5DDD-DC1F08109404}"/>
                </a:ext>
              </a:extLst>
            </p:cNvPr>
            <p:cNvSpPr/>
            <p:nvPr/>
          </p:nvSpPr>
          <p:spPr>
            <a:xfrm>
              <a:off x="8930846" y="5261686"/>
              <a:ext cx="711081" cy="7110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5EB6986-2B69-B945-D53A-E49C1CA9E771}"/>
                </a:ext>
              </a:extLst>
            </p:cNvPr>
            <p:cNvSpPr txBox="1"/>
            <p:nvPr/>
          </p:nvSpPr>
          <p:spPr>
            <a:xfrm>
              <a:off x="9094667" y="5386394"/>
              <a:ext cx="383438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3D80194-D54C-E6A1-5DE6-2400626B0B52}"/>
              </a:ext>
            </a:extLst>
          </p:cNvPr>
          <p:cNvGrpSpPr/>
          <p:nvPr/>
        </p:nvGrpSpPr>
        <p:grpSpPr>
          <a:xfrm>
            <a:off x="7402108" y="3377691"/>
            <a:ext cx="3414669" cy="515140"/>
            <a:chOff x="7139989" y="3026713"/>
            <a:chExt cx="4713488" cy="71108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1D98A85-4AF3-1EA6-C7C2-2983CE6F94FD}"/>
                </a:ext>
              </a:extLst>
            </p:cNvPr>
            <p:cNvGrpSpPr/>
            <p:nvPr/>
          </p:nvGrpSpPr>
          <p:grpSpPr>
            <a:xfrm>
              <a:off x="7139989" y="3026713"/>
              <a:ext cx="711081" cy="711081"/>
              <a:chOff x="8930846" y="1628799"/>
              <a:chExt cx="711081" cy="71108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528779D-A194-33C5-5091-C588937E5051}"/>
                  </a:ext>
                </a:extLst>
              </p:cNvPr>
              <p:cNvSpPr/>
              <p:nvPr/>
            </p:nvSpPr>
            <p:spPr>
              <a:xfrm>
                <a:off x="8930846" y="1628799"/>
                <a:ext cx="711081" cy="71108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54EE74E-F2C9-9958-432B-C93C6AE23096}"/>
                  </a:ext>
                </a:extLst>
              </p:cNvPr>
              <p:cNvSpPr txBox="1"/>
              <p:nvPr/>
            </p:nvSpPr>
            <p:spPr>
              <a:xfrm>
                <a:off x="9094667" y="1753507"/>
                <a:ext cx="38343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B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94DFEDC-B2A8-2D08-2310-CBDE829794EC}"/>
                </a:ext>
              </a:extLst>
            </p:cNvPr>
            <p:cNvSpPr txBox="1"/>
            <p:nvPr/>
          </p:nvSpPr>
          <p:spPr>
            <a:xfrm>
              <a:off x="8038630" y="3231686"/>
              <a:ext cx="3814847" cy="3011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dirty="0"/>
                <a:t>Competitor B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07F9E86-50BD-32B9-B91A-3E5AD30486E5}"/>
              </a:ext>
            </a:extLst>
          </p:cNvPr>
          <p:cNvGrpSpPr/>
          <p:nvPr/>
        </p:nvGrpSpPr>
        <p:grpSpPr>
          <a:xfrm>
            <a:off x="7402108" y="4006477"/>
            <a:ext cx="3414669" cy="515140"/>
            <a:chOff x="7139989" y="3026713"/>
            <a:chExt cx="4713488" cy="71108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42792C0-B51D-2B2E-EA02-420D779FB646}"/>
                </a:ext>
              </a:extLst>
            </p:cNvPr>
            <p:cNvGrpSpPr/>
            <p:nvPr/>
          </p:nvGrpSpPr>
          <p:grpSpPr>
            <a:xfrm>
              <a:off x="7139989" y="3026713"/>
              <a:ext cx="711081" cy="711081"/>
              <a:chOff x="8930846" y="1628799"/>
              <a:chExt cx="711081" cy="711081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A428505-7E36-61A3-B5BC-AC7FAFEBD162}"/>
                  </a:ext>
                </a:extLst>
              </p:cNvPr>
              <p:cNvSpPr/>
              <p:nvPr/>
            </p:nvSpPr>
            <p:spPr>
              <a:xfrm>
                <a:off x="8930846" y="1628799"/>
                <a:ext cx="711081" cy="71108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83686D6-EF96-1B9E-F2D9-63D0C1BD48FE}"/>
                  </a:ext>
                </a:extLst>
              </p:cNvPr>
              <p:cNvSpPr txBox="1"/>
              <p:nvPr/>
            </p:nvSpPr>
            <p:spPr>
              <a:xfrm>
                <a:off x="9094667" y="1753507"/>
                <a:ext cx="38343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C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915A57A-7FC7-D060-D66E-3A945A397666}"/>
                </a:ext>
              </a:extLst>
            </p:cNvPr>
            <p:cNvSpPr txBox="1"/>
            <p:nvPr/>
          </p:nvSpPr>
          <p:spPr>
            <a:xfrm>
              <a:off x="8038630" y="3231686"/>
              <a:ext cx="3814847" cy="3011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dirty="0"/>
                <a:t>Competitor B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3073EE8-7F63-0212-5A0D-150E666A4147}"/>
              </a:ext>
            </a:extLst>
          </p:cNvPr>
          <p:cNvGrpSpPr/>
          <p:nvPr/>
        </p:nvGrpSpPr>
        <p:grpSpPr>
          <a:xfrm>
            <a:off x="7402108" y="4635263"/>
            <a:ext cx="3414669" cy="515140"/>
            <a:chOff x="7139989" y="3026713"/>
            <a:chExt cx="4713488" cy="711081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ED9D5EE-8A3A-6402-960D-62BDA94C8771}"/>
                </a:ext>
              </a:extLst>
            </p:cNvPr>
            <p:cNvGrpSpPr/>
            <p:nvPr/>
          </p:nvGrpSpPr>
          <p:grpSpPr>
            <a:xfrm>
              <a:off x="7139989" y="3026713"/>
              <a:ext cx="711081" cy="711081"/>
              <a:chOff x="8930846" y="1628799"/>
              <a:chExt cx="711081" cy="711081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FFB2C83-081F-A2CD-2063-1A72B04575C6}"/>
                  </a:ext>
                </a:extLst>
              </p:cNvPr>
              <p:cNvSpPr/>
              <p:nvPr/>
            </p:nvSpPr>
            <p:spPr>
              <a:xfrm>
                <a:off x="8930846" y="1628799"/>
                <a:ext cx="711081" cy="71108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AA6A4CB-19E6-A6FC-9FAD-B3FC4395DD2E}"/>
                  </a:ext>
                </a:extLst>
              </p:cNvPr>
              <p:cNvSpPr txBox="1"/>
              <p:nvPr/>
            </p:nvSpPr>
            <p:spPr>
              <a:xfrm>
                <a:off x="9094667" y="1753507"/>
                <a:ext cx="38343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D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0E80305-389C-C39F-29C8-3A0DB2119CF3}"/>
                </a:ext>
              </a:extLst>
            </p:cNvPr>
            <p:cNvSpPr txBox="1"/>
            <p:nvPr/>
          </p:nvSpPr>
          <p:spPr>
            <a:xfrm>
              <a:off x="8038630" y="3231686"/>
              <a:ext cx="3814847" cy="3011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dirty="0"/>
                <a:t>Competitor B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B1CE9C0-E25E-13A9-6132-EC0E74DEA65F}"/>
              </a:ext>
            </a:extLst>
          </p:cNvPr>
          <p:cNvGrpSpPr/>
          <p:nvPr/>
        </p:nvGrpSpPr>
        <p:grpSpPr>
          <a:xfrm>
            <a:off x="7402108" y="5264050"/>
            <a:ext cx="3414669" cy="515140"/>
            <a:chOff x="7139989" y="3026713"/>
            <a:chExt cx="4713488" cy="71108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2CDCE99-6EFC-C0F0-FCD8-989E86718C9E}"/>
                </a:ext>
              </a:extLst>
            </p:cNvPr>
            <p:cNvGrpSpPr/>
            <p:nvPr/>
          </p:nvGrpSpPr>
          <p:grpSpPr>
            <a:xfrm>
              <a:off x="7139989" y="3026713"/>
              <a:ext cx="711081" cy="711081"/>
              <a:chOff x="8930846" y="1628799"/>
              <a:chExt cx="711081" cy="711081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82D2C89-F77A-3A6A-5046-DA571A9D37BB}"/>
                  </a:ext>
                </a:extLst>
              </p:cNvPr>
              <p:cNvSpPr/>
              <p:nvPr/>
            </p:nvSpPr>
            <p:spPr>
              <a:xfrm>
                <a:off x="8930846" y="1628799"/>
                <a:ext cx="711081" cy="71108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E0899A7-1E1E-0A7C-8848-E656506F7B35}"/>
                  </a:ext>
                </a:extLst>
              </p:cNvPr>
              <p:cNvSpPr txBox="1"/>
              <p:nvPr/>
            </p:nvSpPr>
            <p:spPr>
              <a:xfrm>
                <a:off x="9094667" y="1753507"/>
                <a:ext cx="38343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E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A7C2162-29EE-BD73-28F1-804508F155F2}"/>
                </a:ext>
              </a:extLst>
            </p:cNvPr>
            <p:cNvSpPr txBox="1"/>
            <p:nvPr/>
          </p:nvSpPr>
          <p:spPr>
            <a:xfrm>
              <a:off x="8038630" y="3231686"/>
              <a:ext cx="3814847" cy="3011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dirty="0"/>
                <a:t>Competitor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322304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3E7FC38-EA6C-52B2-AD1C-CA65D958819F}"/>
              </a:ext>
            </a:extLst>
          </p:cNvPr>
          <p:cNvSpPr txBox="1"/>
          <p:nvPr/>
        </p:nvSpPr>
        <p:spPr>
          <a:xfrm>
            <a:off x="8600155" y="686131"/>
            <a:ext cx="2538900" cy="475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Solution slide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797D5-6103-6AA6-DB19-2481A1572C49}"/>
              </a:ext>
            </a:extLst>
          </p:cNvPr>
          <p:cNvSpPr txBox="1"/>
          <p:nvPr/>
        </p:nvSpPr>
        <p:spPr>
          <a:xfrm>
            <a:off x="8600155" y="1373630"/>
            <a:ext cx="2538900" cy="7393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Key features and functionality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4C71DA-5A3D-577D-AB7A-1FC81CEFEEC7}"/>
              </a:ext>
            </a:extLst>
          </p:cNvPr>
          <p:cNvCxnSpPr>
            <a:cxnSpLocks/>
          </p:cNvCxnSpPr>
          <p:nvPr/>
        </p:nvCxnSpPr>
        <p:spPr>
          <a:xfrm>
            <a:off x="8600155" y="1265931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9C3959-D920-593C-12B1-73191425504A}"/>
              </a:ext>
            </a:extLst>
          </p:cNvPr>
          <p:cNvCxnSpPr>
            <a:cxnSpLocks/>
          </p:cNvCxnSpPr>
          <p:nvPr/>
        </p:nvCxnSpPr>
        <p:spPr>
          <a:xfrm>
            <a:off x="8600155" y="2135418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Proposed Solution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0254CBD-ED99-89ED-0319-8D5A1D84A9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04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73BB2-A55F-5AF7-2D92-3D64872FE9D9}"/>
              </a:ext>
            </a:extLst>
          </p:cNvPr>
          <p:cNvSpPr txBox="1"/>
          <p:nvPr/>
        </p:nvSpPr>
        <p:spPr>
          <a:xfrm>
            <a:off x="8600155" y="2254351"/>
            <a:ext cx="2538900" cy="44618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Technical Architecture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975AE-76F0-23C2-EB58-591EB6816BAC}"/>
              </a:ext>
            </a:extLst>
          </p:cNvPr>
          <p:cNvSpPr txBox="1"/>
          <p:nvPr/>
        </p:nvSpPr>
        <p:spPr>
          <a:xfrm>
            <a:off x="7750596" y="1373630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CC926-1478-66AD-491E-EF7E34E5B2FB}"/>
              </a:ext>
            </a:extLst>
          </p:cNvPr>
          <p:cNvSpPr txBox="1"/>
          <p:nvPr/>
        </p:nvSpPr>
        <p:spPr>
          <a:xfrm>
            <a:off x="7750596" y="225435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46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76FB95-1F94-BB0C-C753-693C7F50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C7EF7C-8E27-94AD-93E0-B194538099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2379237"/>
            <a:ext cx="3486928" cy="2176798"/>
          </a:xfrm>
        </p:spPr>
        <p:txBody>
          <a:bodyPr anchor="b"/>
          <a:lstStyle/>
          <a:p>
            <a:r>
              <a:rPr lang="en-US" dirty="0"/>
              <a:t>Solution</a:t>
            </a:r>
          </a:p>
          <a:p>
            <a:r>
              <a:rPr lang="en-US" dirty="0"/>
              <a:t>Slide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D63882C-0DD1-69E0-F65B-F96CF0FB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0DB5C-D75D-4116-D2CA-682B81621C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This is a sample text. Insert your desired text here. This is a sample text. Insert your desired text here.</a:t>
            </a:r>
          </a:p>
        </p:txBody>
      </p:sp>
      <p:sp>
        <p:nvSpPr>
          <p:cNvPr id="20" name="Graphic 45" descr="Line arrow: Straight outline">
            <a:extLst>
              <a:ext uri="{FF2B5EF4-FFF2-40B4-BE49-F238E27FC236}">
                <a16:creationId xmlns:a16="http://schemas.microsoft.com/office/drawing/2014/main" id="{348A5BB7-305C-09D9-993E-66914AFF45AA}"/>
              </a:ext>
            </a:extLst>
          </p:cNvPr>
          <p:cNvSpPr/>
          <p:nvPr/>
        </p:nvSpPr>
        <p:spPr>
          <a:xfrm rot="10800000">
            <a:off x="3294763" y="3528778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5D8FD92-8D58-3D4C-2D05-DDC1C525DC65}"/>
              </a:ext>
            </a:extLst>
          </p:cNvPr>
          <p:cNvSpPr/>
          <p:nvPr/>
        </p:nvSpPr>
        <p:spPr>
          <a:xfrm>
            <a:off x="4629091" y="1027575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A43E4B-2CE2-0DD7-14E5-CD384170C969}"/>
              </a:ext>
            </a:extLst>
          </p:cNvPr>
          <p:cNvSpPr txBox="1"/>
          <p:nvPr/>
        </p:nvSpPr>
        <p:spPr>
          <a:xfrm>
            <a:off x="5371490" y="1052736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6E6AC03-E02A-616F-7B7E-1F3ECE79C4BC}"/>
              </a:ext>
            </a:extLst>
          </p:cNvPr>
          <p:cNvSpPr/>
          <p:nvPr/>
        </p:nvSpPr>
        <p:spPr>
          <a:xfrm>
            <a:off x="4629091" y="2117607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6EE852-67DE-F2DD-8F39-1117B6AE8072}"/>
              </a:ext>
            </a:extLst>
          </p:cNvPr>
          <p:cNvSpPr txBox="1"/>
          <p:nvPr/>
        </p:nvSpPr>
        <p:spPr>
          <a:xfrm>
            <a:off x="5371490" y="2142768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47" name="Graphic 46" descr="Unlock with solid fill">
            <a:extLst>
              <a:ext uri="{FF2B5EF4-FFF2-40B4-BE49-F238E27FC236}">
                <a16:creationId xmlns:a16="http://schemas.microsoft.com/office/drawing/2014/main" id="{EBAB87EF-7A42-924C-B2E0-549455E2E1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7530" y="1179830"/>
            <a:ext cx="256663" cy="256661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1C9FC38C-2052-346C-A324-E583F5039E81}"/>
              </a:ext>
            </a:extLst>
          </p:cNvPr>
          <p:cNvSpPr/>
          <p:nvPr/>
        </p:nvSpPr>
        <p:spPr>
          <a:xfrm>
            <a:off x="4629091" y="3207639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17935F-516D-DBD0-1DC8-F9E7B6D3EACC}"/>
              </a:ext>
            </a:extLst>
          </p:cNvPr>
          <p:cNvSpPr txBox="1"/>
          <p:nvPr/>
        </p:nvSpPr>
        <p:spPr>
          <a:xfrm>
            <a:off x="5371490" y="3232800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F0CDF8E-014A-279E-433D-0871ACE448B5}"/>
              </a:ext>
            </a:extLst>
          </p:cNvPr>
          <p:cNvSpPr/>
          <p:nvPr/>
        </p:nvSpPr>
        <p:spPr>
          <a:xfrm>
            <a:off x="4629091" y="4297671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FAA124F-EC3C-3ED6-EB72-7C1EBE6AD7F1}"/>
              </a:ext>
            </a:extLst>
          </p:cNvPr>
          <p:cNvSpPr txBox="1"/>
          <p:nvPr/>
        </p:nvSpPr>
        <p:spPr>
          <a:xfrm>
            <a:off x="5371490" y="4322832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EC21B63-E0BF-1030-26AE-EC2256616476}"/>
              </a:ext>
            </a:extLst>
          </p:cNvPr>
          <p:cNvSpPr/>
          <p:nvPr/>
        </p:nvSpPr>
        <p:spPr>
          <a:xfrm>
            <a:off x="4629091" y="5387702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E3B422-3115-D35F-82B3-DEADF42CEB24}"/>
              </a:ext>
            </a:extLst>
          </p:cNvPr>
          <p:cNvSpPr txBox="1"/>
          <p:nvPr/>
        </p:nvSpPr>
        <p:spPr>
          <a:xfrm>
            <a:off x="5371490" y="5412863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3006B8-81A9-12C9-CFB6-AA7F05174DCD}"/>
              </a:ext>
            </a:extLst>
          </p:cNvPr>
          <p:cNvSpPr/>
          <p:nvPr/>
        </p:nvSpPr>
        <p:spPr>
          <a:xfrm>
            <a:off x="7907550" y="1027575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60B6D19-38DA-1905-10C7-85BE69469D7C}"/>
              </a:ext>
            </a:extLst>
          </p:cNvPr>
          <p:cNvSpPr txBox="1"/>
          <p:nvPr/>
        </p:nvSpPr>
        <p:spPr>
          <a:xfrm>
            <a:off x="8649949" y="1052736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F6EE3E-0A52-8B56-9813-B0A3A6119587}"/>
              </a:ext>
            </a:extLst>
          </p:cNvPr>
          <p:cNvSpPr/>
          <p:nvPr/>
        </p:nvSpPr>
        <p:spPr>
          <a:xfrm>
            <a:off x="7907550" y="2117607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8F2538-781B-19CA-6E6E-0E1CCCA9893F}"/>
              </a:ext>
            </a:extLst>
          </p:cNvPr>
          <p:cNvSpPr txBox="1"/>
          <p:nvPr/>
        </p:nvSpPr>
        <p:spPr>
          <a:xfrm>
            <a:off x="8649949" y="2142768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A25D985-C55E-82F4-1A0B-A58ADF8E324A}"/>
              </a:ext>
            </a:extLst>
          </p:cNvPr>
          <p:cNvSpPr/>
          <p:nvPr/>
        </p:nvSpPr>
        <p:spPr>
          <a:xfrm>
            <a:off x="7907550" y="3207639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A19D94A-8D49-500A-9F54-F7E11A4FC8B0}"/>
              </a:ext>
            </a:extLst>
          </p:cNvPr>
          <p:cNvSpPr txBox="1"/>
          <p:nvPr/>
        </p:nvSpPr>
        <p:spPr>
          <a:xfrm>
            <a:off x="8649949" y="3232800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BB614B5-48A9-D76D-1853-F96148B3507E}"/>
              </a:ext>
            </a:extLst>
          </p:cNvPr>
          <p:cNvSpPr/>
          <p:nvPr/>
        </p:nvSpPr>
        <p:spPr>
          <a:xfrm>
            <a:off x="7907550" y="4297671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49A958C-B9E9-22AF-F23A-3D9449845BCB}"/>
              </a:ext>
            </a:extLst>
          </p:cNvPr>
          <p:cNvSpPr txBox="1"/>
          <p:nvPr/>
        </p:nvSpPr>
        <p:spPr>
          <a:xfrm>
            <a:off x="8649949" y="4322832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DD0469E-0729-9F38-62BB-E0263693D58D}"/>
              </a:ext>
            </a:extLst>
          </p:cNvPr>
          <p:cNvSpPr/>
          <p:nvPr/>
        </p:nvSpPr>
        <p:spPr>
          <a:xfrm>
            <a:off x="7907550" y="5387702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1D2AFA2-A88B-45CD-B79D-BDE605B7314C}"/>
              </a:ext>
            </a:extLst>
          </p:cNvPr>
          <p:cNvSpPr txBox="1"/>
          <p:nvPr/>
        </p:nvSpPr>
        <p:spPr>
          <a:xfrm>
            <a:off x="8649949" y="5412863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92" name="Graphic 91" descr="Unlock with solid fill">
            <a:extLst>
              <a:ext uri="{FF2B5EF4-FFF2-40B4-BE49-F238E27FC236}">
                <a16:creationId xmlns:a16="http://schemas.microsoft.com/office/drawing/2014/main" id="{99402165-AA64-1664-0D1C-9BD1D9180E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7530" y="2261498"/>
            <a:ext cx="256663" cy="256661"/>
          </a:xfrm>
          <a:prstGeom prst="rect">
            <a:avLst/>
          </a:prstGeom>
        </p:spPr>
      </p:pic>
      <p:pic>
        <p:nvPicPr>
          <p:cNvPr id="93" name="Graphic 92" descr="Unlock with solid fill">
            <a:extLst>
              <a:ext uri="{FF2B5EF4-FFF2-40B4-BE49-F238E27FC236}">
                <a16:creationId xmlns:a16="http://schemas.microsoft.com/office/drawing/2014/main" id="{31C7E806-B97E-7A1E-B9F8-21655174EE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7530" y="3387772"/>
            <a:ext cx="256663" cy="256661"/>
          </a:xfrm>
          <a:prstGeom prst="rect">
            <a:avLst/>
          </a:prstGeom>
        </p:spPr>
      </p:pic>
      <p:pic>
        <p:nvPicPr>
          <p:cNvPr id="94" name="Graphic 93" descr="Unlock with solid fill">
            <a:extLst>
              <a:ext uri="{FF2B5EF4-FFF2-40B4-BE49-F238E27FC236}">
                <a16:creationId xmlns:a16="http://schemas.microsoft.com/office/drawing/2014/main" id="{3C89B1CB-A527-96A2-B067-F931C3141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7530" y="4458289"/>
            <a:ext cx="256663" cy="256661"/>
          </a:xfrm>
          <a:prstGeom prst="rect">
            <a:avLst/>
          </a:prstGeom>
        </p:spPr>
      </p:pic>
      <p:pic>
        <p:nvPicPr>
          <p:cNvPr id="95" name="Graphic 94" descr="Unlock with solid fill">
            <a:extLst>
              <a:ext uri="{FF2B5EF4-FFF2-40B4-BE49-F238E27FC236}">
                <a16:creationId xmlns:a16="http://schemas.microsoft.com/office/drawing/2014/main" id="{0EF31FC3-E986-DA44-BD75-282BF2010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1341" y="5539957"/>
            <a:ext cx="256663" cy="256661"/>
          </a:xfrm>
          <a:prstGeom prst="rect">
            <a:avLst/>
          </a:prstGeom>
        </p:spPr>
      </p:pic>
      <p:pic>
        <p:nvPicPr>
          <p:cNvPr id="96" name="Graphic 95" descr="Unlock with solid fill">
            <a:extLst>
              <a:ext uri="{FF2B5EF4-FFF2-40B4-BE49-F238E27FC236}">
                <a16:creationId xmlns:a16="http://schemas.microsoft.com/office/drawing/2014/main" id="{B97536E5-F313-0FA0-2CD3-69DB53E6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989" y="1176015"/>
            <a:ext cx="256663" cy="256661"/>
          </a:xfrm>
          <a:prstGeom prst="rect">
            <a:avLst/>
          </a:prstGeom>
        </p:spPr>
      </p:pic>
      <p:pic>
        <p:nvPicPr>
          <p:cNvPr id="97" name="Graphic 96" descr="Unlock with solid fill">
            <a:extLst>
              <a:ext uri="{FF2B5EF4-FFF2-40B4-BE49-F238E27FC236}">
                <a16:creationId xmlns:a16="http://schemas.microsoft.com/office/drawing/2014/main" id="{1B00164B-BCDA-C27A-D55D-7CE8F74B0A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989" y="2266047"/>
            <a:ext cx="256663" cy="256661"/>
          </a:xfrm>
          <a:prstGeom prst="rect">
            <a:avLst/>
          </a:prstGeom>
        </p:spPr>
      </p:pic>
      <p:pic>
        <p:nvPicPr>
          <p:cNvPr id="98" name="Graphic 97" descr="Unlock with solid fill">
            <a:extLst>
              <a:ext uri="{FF2B5EF4-FFF2-40B4-BE49-F238E27FC236}">
                <a16:creationId xmlns:a16="http://schemas.microsoft.com/office/drawing/2014/main" id="{E8394C9A-8515-E176-2B55-F070B7F12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989" y="3356079"/>
            <a:ext cx="256663" cy="256661"/>
          </a:xfrm>
          <a:prstGeom prst="rect">
            <a:avLst/>
          </a:prstGeom>
        </p:spPr>
      </p:pic>
      <p:pic>
        <p:nvPicPr>
          <p:cNvPr id="99" name="Graphic 98" descr="Unlock with solid fill">
            <a:extLst>
              <a:ext uri="{FF2B5EF4-FFF2-40B4-BE49-F238E27FC236}">
                <a16:creationId xmlns:a16="http://schemas.microsoft.com/office/drawing/2014/main" id="{89CFD62B-3B2C-3019-A5E7-E0424594F7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989" y="4446111"/>
            <a:ext cx="256663" cy="256661"/>
          </a:xfrm>
          <a:prstGeom prst="rect">
            <a:avLst/>
          </a:prstGeom>
        </p:spPr>
      </p:pic>
      <p:pic>
        <p:nvPicPr>
          <p:cNvPr id="100" name="Graphic 99" descr="Unlock with solid fill">
            <a:extLst>
              <a:ext uri="{FF2B5EF4-FFF2-40B4-BE49-F238E27FC236}">
                <a16:creationId xmlns:a16="http://schemas.microsoft.com/office/drawing/2014/main" id="{899CC1FE-2B98-C5BD-31C5-DFE7E49D93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989" y="5536142"/>
            <a:ext cx="256663" cy="256661"/>
          </a:xfrm>
          <a:prstGeom prst="rect">
            <a:avLst/>
          </a:prstGeom>
        </p:spPr>
      </p:pic>
      <p:pic>
        <p:nvPicPr>
          <p:cNvPr id="5" name="Graphic 4" descr="Old Key with solid fill">
            <a:extLst>
              <a:ext uri="{FF2B5EF4-FFF2-40B4-BE49-F238E27FC236}">
                <a16:creationId xmlns:a16="http://schemas.microsoft.com/office/drawing/2014/main" id="{B6973B93-E8E1-470D-A71A-6692301A5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065" y="951588"/>
            <a:ext cx="1619915" cy="161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5459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040A9902-DF7D-81DE-1D49-7BB0FE814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AC59B41-AFA5-220F-71E2-039CD4BF5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Key Features &amp; Functionalities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1917F4E-FF04-C287-5817-1F8F69EE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E1C5F92-07CA-8EE8-ABE5-0218A804E4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This is a sample text. Insert your desired text here. This is a sample text. Insert your desired text here.</a:t>
            </a:r>
          </a:p>
          <a:p>
            <a:endParaRPr lang="en-US" sz="16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DE80E16-FD1E-65FF-15B8-5DBE45DFE619}"/>
              </a:ext>
            </a:extLst>
          </p:cNvPr>
          <p:cNvSpPr/>
          <p:nvPr/>
        </p:nvSpPr>
        <p:spPr>
          <a:xfrm>
            <a:off x="7414803" y="1687794"/>
            <a:ext cx="696420" cy="991783"/>
          </a:xfrm>
          <a:custGeom>
            <a:avLst/>
            <a:gdLst>
              <a:gd name="connsiteX0" fmla="*/ 0 w 530942"/>
              <a:gd name="connsiteY0" fmla="*/ 0 h 821296"/>
              <a:gd name="connsiteX1" fmla="*/ 530942 w 530942"/>
              <a:gd name="connsiteY1" fmla="*/ 0 h 821296"/>
              <a:gd name="connsiteX2" fmla="*/ 530942 w 530942"/>
              <a:gd name="connsiteY2" fmla="*/ 821296 h 821296"/>
              <a:gd name="connsiteX3" fmla="*/ 0 w 530942"/>
              <a:gd name="connsiteY3" fmla="*/ 821296 h 821296"/>
              <a:gd name="connsiteX4" fmla="*/ 0 w 530942"/>
              <a:gd name="connsiteY4" fmla="*/ 0 h 82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96">
                <a:moveTo>
                  <a:pt x="0" y="0"/>
                </a:moveTo>
                <a:lnTo>
                  <a:pt x="530942" y="0"/>
                </a:lnTo>
                <a:lnTo>
                  <a:pt x="530942" y="821296"/>
                </a:lnTo>
                <a:lnTo>
                  <a:pt x="0" y="8212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2D31941-C8FD-63DC-2E0B-10F4FC88BD0B}"/>
              </a:ext>
            </a:extLst>
          </p:cNvPr>
          <p:cNvSpPr/>
          <p:nvPr/>
        </p:nvSpPr>
        <p:spPr>
          <a:xfrm>
            <a:off x="7414803" y="2724911"/>
            <a:ext cx="696420" cy="9916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71F4DA1-65E1-8BDC-ABC3-CDDAA4D6BAC2}"/>
              </a:ext>
            </a:extLst>
          </p:cNvPr>
          <p:cNvSpPr/>
          <p:nvPr/>
        </p:nvSpPr>
        <p:spPr>
          <a:xfrm>
            <a:off x="7414803" y="3761932"/>
            <a:ext cx="696420" cy="9916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177C15-3988-A30A-3874-823BBFD04761}"/>
              </a:ext>
            </a:extLst>
          </p:cNvPr>
          <p:cNvSpPr/>
          <p:nvPr/>
        </p:nvSpPr>
        <p:spPr>
          <a:xfrm>
            <a:off x="7414803" y="4799048"/>
            <a:ext cx="696420" cy="9916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7A236-7B36-13AC-8F48-38D674D2C1A3}"/>
              </a:ext>
            </a:extLst>
          </p:cNvPr>
          <p:cNvGrpSpPr/>
          <p:nvPr/>
        </p:nvGrpSpPr>
        <p:grpSpPr>
          <a:xfrm>
            <a:off x="5497823" y="1687794"/>
            <a:ext cx="5316972" cy="4102942"/>
            <a:chOff x="6747086" y="2104103"/>
            <a:chExt cx="4402986" cy="3397648"/>
          </a:xfr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C404059-770A-FD69-EFEA-AB03B907989A}"/>
                </a:ext>
              </a:extLst>
            </p:cNvPr>
            <p:cNvSpPr/>
            <p:nvPr/>
          </p:nvSpPr>
          <p:spPr>
            <a:xfrm>
              <a:off x="6747086" y="2104104"/>
              <a:ext cx="1610334" cy="1390479"/>
            </a:xfrm>
            <a:custGeom>
              <a:avLst/>
              <a:gdLst>
                <a:gd name="connsiteX0" fmla="*/ 1440854 w 1610334"/>
                <a:gd name="connsiteY0" fmla="*/ 0 h 1390479"/>
                <a:gd name="connsiteX1" fmla="*/ 1610334 w 1610334"/>
                <a:gd name="connsiteY1" fmla="*/ 0 h 1390479"/>
                <a:gd name="connsiteX2" fmla="*/ 1610334 w 1610334"/>
                <a:gd name="connsiteY2" fmla="*/ 821296 h 1390479"/>
                <a:gd name="connsiteX3" fmla="*/ 1440774 w 1610334"/>
                <a:gd name="connsiteY3" fmla="*/ 821296 h 1390479"/>
                <a:gd name="connsiteX4" fmla="*/ 939102 w 1610334"/>
                <a:gd name="connsiteY4" fmla="*/ 1390479 h 1390479"/>
                <a:gd name="connsiteX5" fmla="*/ 0 w 1610334"/>
                <a:gd name="connsiteY5" fmla="*/ 1390479 h 1390479"/>
                <a:gd name="connsiteX6" fmla="*/ 0 w 1610334"/>
                <a:gd name="connsiteY6" fmla="*/ 1101862 h 1390479"/>
                <a:gd name="connsiteX7" fmla="*/ 939182 w 1610334"/>
                <a:gd name="connsiteY7" fmla="*/ 1101862 h 1390479"/>
                <a:gd name="connsiteX8" fmla="*/ 1440854 w 1610334"/>
                <a:gd name="connsiteY8" fmla="*/ 0 h 139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0334" h="1390479">
                  <a:moveTo>
                    <a:pt x="1440854" y="0"/>
                  </a:moveTo>
                  <a:lnTo>
                    <a:pt x="1610334" y="0"/>
                  </a:lnTo>
                  <a:lnTo>
                    <a:pt x="1610334" y="821296"/>
                  </a:lnTo>
                  <a:lnTo>
                    <a:pt x="1440774" y="821296"/>
                  </a:lnTo>
                  <a:lnTo>
                    <a:pt x="939102" y="1390479"/>
                  </a:lnTo>
                  <a:lnTo>
                    <a:pt x="0" y="1390479"/>
                  </a:lnTo>
                  <a:lnTo>
                    <a:pt x="0" y="1101862"/>
                  </a:lnTo>
                  <a:lnTo>
                    <a:pt x="939182" y="1101862"/>
                  </a:lnTo>
                  <a:lnTo>
                    <a:pt x="144085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361C459-E544-6592-1FDB-0D20D67A4154}"/>
                </a:ext>
              </a:extLst>
            </p:cNvPr>
            <p:cNvSpPr/>
            <p:nvPr/>
          </p:nvSpPr>
          <p:spPr>
            <a:xfrm>
              <a:off x="8888362" y="2104103"/>
              <a:ext cx="2261710" cy="821296"/>
            </a:xfrm>
            <a:custGeom>
              <a:avLst/>
              <a:gdLst>
                <a:gd name="connsiteX0" fmla="*/ 0 w 2261710"/>
                <a:gd name="connsiteY0" fmla="*/ 0 h 821296"/>
                <a:gd name="connsiteX1" fmla="*/ 1851062 w 2261710"/>
                <a:gd name="connsiteY1" fmla="*/ 0 h 821296"/>
                <a:gd name="connsiteX2" fmla="*/ 2261710 w 2261710"/>
                <a:gd name="connsiteY2" fmla="*/ 410648 h 821296"/>
                <a:gd name="connsiteX3" fmla="*/ 1851062 w 2261710"/>
                <a:gd name="connsiteY3" fmla="*/ 821296 h 821296"/>
                <a:gd name="connsiteX4" fmla="*/ 0 w 2261710"/>
                <a:gd name="connsiteY4" fmla="*/ 821296 h 821296"/>
                <a:gd name="connsiteX5" fmla="*/ 0 w 2261710"/>
                <a:gd name="connsiteY5" fmla="*/ 0 h 82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1710" h="821296">
                  <a:moveTo>
                    <a:pt x="0" y="0"/>
                  </a:moveTo>
                  <a:lnTo>
                    <a:pt x="1851062" y="0"/>
                  </a:lnTo>
                  <a:cubicBezTo>
                    <a:pt x="2076950" y="0"/>
                    <a:pt x="2261710" y="184760"/>
                    <a:pt x="2261710" y="410648"/>
                  </a:cubicBezTo>
                  <a:cubicBezTo>
                    <a:pt x="2261710" y="636456"/>
                    <a:pt x="2076950" y="821296"/>
                    <a:pt x="1851062" y="821296"/>
                  </a:cubicBezTo>
                  <a:lnTo>
                    <a:pt x="0" y="821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67C988-F62E-6831-B32D-D0543F889B2D}"/>
                </a:ext>
              </a:extLst>
            </p:cNvPr>
            <p:cNvSpPr/>
            <p:nvPr/>
          </p:nvSpPr>
          <p:spPr>
            <a:xfrm>
              <a:off x="6747086" y="2962941"/>
              <a:ext cx="1610334" cy="833411"/>
            </a:xfrm>
            <a:custGeom>
              <a:avLst/>
              <a:gdLst>
                <a:gd name="connsiteX0" fmla="*/ 1440854 w 1610334"/>
                <a:gd name="connsiteY0" fmla="*/ 0 h 833411"/>
                <a:gd name="connsiteX1" fmla="*/ 1610334 w 1610334"/>
                <a:gd name="connsiteY1" fmla="*/ 0 h 833411"/>
                <a:gd name="connsiteX2" fmla="*/ 1610334 w 1610334"/>
                <a:gd name="connsiteY2" fmla="*/ 821216 h 833411"/>
                <a:gd name="connsiteX3" fmla="*/ 1440774 w 1610334"/>
                <a:gd name="connsiteY3" fmla="*/ 821216 h 833411"/>
                <a:gd name="connsiteX4" fmla="*/ 939102 w 1610334"/>
                <a:gd name="connsiteY4" fmla="*/ 833411 h 833411"/>
                <a:gd name="connsiteX5" fmla="*/ 0 w 1610334"/>
                <a:gd name="connsiteY5" fmla="*/ 833411 h 833411"/>
                <a:gd name="connsiteX6" fmla="*/ 0 w 1610334"/>
                <a:gd name="connsiteY6" fmla="*/ 544794 h 833411"/>
                <a:gd name="connsiteX7" fmla="*/ 939182 w 1610334"/>
                <a:gd name="connsiteY7" fmla="*/ 544794 h 833411"/>
                <a:gd name="connsiteX8" fmla="*/ 1440854 w 1610334"/>
                <a:gd name="connsiteY8" fmla="*/ 0 h 83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0334" h="833411">
                  <a:moveTo>
                    <a:pt x="1440854" y="0"/>
                  </a:moveTo>
                  <a:lnTo>
                    <a:pt x="1610334" y="0"/>
                  </a:lnTo>
                  <a:lnTo>
                    <a:pt x="1610334" y="821216"/>
                  </a:lnTo>
                  <a:lnTo>
                    <a:pt x="1440774" y="821216"/>
                  </a:lnTo>
                  <a:lnTo>
                    <a:pt x="939102" y="833411"/>
                  </a:lnTo>
                  <a:lnTo>
                    <a:pt x="0" y="833411"/>
                  </a:lnTo>
                  <a:lnTo>
                    <a:pt x="0" y="544794"/>
                  </a:lnTo>
                  <a:lnTo>
                    <a:pt x="939182" y="544794"/>
                  </a:lnTo>
                  <a:lnTo>
                    <a:pt x="144085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10E24A-4762-C37F-F898-5D586F10D829}"/>
                </a:ext>
              </a:extLst>
            </p:cNvPr>
            <p:cNvSpPr/>
            <p:nvPr/>
          </p:nvSpPr>
          <p:spPr>
            <a:xfrm>
              <a:off x="8888362" y="2962940"/>
              <a:ext cx="2261710" cy="821217"/>
            </a:xfrm>
            <a:custGeom>
              <a:avLst/>
              <a:gdLst>
                <a:gd name="connsiteX0" fmla="*/ 0 w 2261710"/>
                <a:gd name="connsiteY0" fmla="*/ 1 h 821217"/>
                <a:gd name="connsiteX1" fmla="*/ 1851062 w 2261710"/>
                <a:gd name="connsiteY1" fmla="*/ 1 h 821217"/>
                <a:gd name="connsiteX2" fmla="*/ 2261710 w 2261710"/>
                <a:gd name="connsiteY2" fmla="*/ 410569 h 821217"/>
                <a:gd name="connsiteX3" fmla="*/ 1851062 w 2261710"/>
                <a:gd name="connsiteY3" fmla="*/ 821217 h 821217"/>
                <a:gd name="connsiteX4" fmla="*/ 0 w 2261710"/>
                <a:gd name="connsiteY4" fmla="*/ 821217 h 821217"/>
                <a:gd name="connsiteX5" fmla="*/ 0 w 2261710"/>
                <a:gd name="connsiteY5" fmla="*/ 1 h 82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1710" h="821217">
                  <a:moveTo>
                    <a:pt x="0" y="1"/>
                  </a:moveTo>
                  <a:lnTo>
                    <a:pt x="1851062" y="1"/>
                  </a:lnTo>
                  <a:cubicBezTo>
                    <a:pt x="2076950" y="-78"/>
                    <a:pt x="2261710" y="184760"/>
                    <a:pt x="2261710" y="410569"/>
                  </a:cubicBezTo>
                  <a:cubicBezTo>
                    <a:pt x="2261710" y="636378"/>
                    <a:pt x="2076950" y="821217"/>
                    <a:pt x="1851062" y="821217"/>
                  </a:cubicBezTo>
                  <a:lnTo>
                    <a:pt x="0" y="8212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2C420C-7965-4C78-F96F-BD4F8329C8E4}"/>
                </a:ext>
              </a:extLst>
            </p:cNvPr>
            <p:cNvSpPr/>
            <p:nvPr/>
          </p:nvSpPr>
          <p:spPr>
            <a:xfrm>
              <a:off x="6747086" y="3809504"/>
              <a:ext cx="1610334" cy="833411"/>
            </a:xfrm>
            <a:custGeom>
              <a:avLst/>
              <a:gdLst>
                <a:gd name="connsiteX0" fmla="*/ 0 w 1610334"/>
                <a:gd name="connsiteY0" fmla="*/ 0 h 833411"/>
                <a:gd name="connsiteX1" fmla="*/ 939182 w 1610334"/>
                <a:gd name="connsiteY1" fmla="*/ 0 h 833411"/>
                <a:gd name="connsiteX2" fmla="*/ 1440854 w 1610334"/>
                <a:gd name="connsiteY2" fmla="*/ 12195 h 833411"/>
                <a:gd name="connsiteX3" fmla="*/ 1610334 w 1610334"/>
                <a:gd name="connsiteY3" fmla="*/ 12195 h 833411"/>
                <a:gd name="connsiteX4" fmla="*/ 1610334 w 1610334"/>
                <a:gd name="connsiteY4" fmla="*/ 833411 h 833411"/>
                <a:gd name="connsiteX5" fmla="*/ 1440774 w 1610334"/>
                <a:gd name="connsiteY5" fmla="*/ 833411 h 833411"/>
                <a:gd name="connsiteX6" fmla="*/ 939102 w 1610334"/>
                <a:gd name="connsiteY6" fmla="*/ 288617 h 833411"/>
                <a:gd name="connsiteX7" fmla="*/ 0 w 1610334"/>
                <a:gd name="connsiteY7" fmla="*/ 288617 h 833411"/>
                <a:gd name="connsiteX8" fmla="*/ 0 w 1610334"/>
                <a:gd name="connsiteY8" fmla="*/ 0 h 83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0334" h="833411">
                  <a:moveTo>
                    <a:pt x="0" y="0"/>
                  </a:moveTo>
                  <a:lnTo>
                    <a:pt x="939182" y="0"/>
                  </a:lnTo>
                  <a:lnTo>
                    <a:pt x="1440854" y="12195"/>
                  </a:lnTo>
                  <a:lnTo>
                    <a:pt x="1610334" y="12195"/>
                  </a:lnTo>
                  <a:lnTo>
                    <a:pt x="1610334" y="833411"/>
                  </a:lnTo>
                  <a:lnTo>
                    <a:pt x="1440774" y="833411"/>
                  </a:lnTo>
                  <a:lnTo>
                    <a:pt x="939102" y="288617"/>
                  </a:lnTo>
                  <a:lnTo>
                    <a:pt x="0" y="2886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BE05B39-DC30-959B-69DC-5145596A8D52}"/>
                </a:ext>
              </a:extLst>
            </p:cNvPr>
            <p:cNvSpPr/>
            <p:nvPr/>
          </p:nvSpPr>
          <p:spPr>
            <a:xfrm>
              <a:off x="8888362" y="3821698"/>
              <a:ext cx="2261710" cy="821216"/>
            </a:xfrm>
            <a:custGeom>
              <a:avLst/>
              <a:gdLst>
                <a:gd name="connsiteX0" fmla="*/ 0 w 2261710"/>
                <a:gd name="connsiteY0" fmla="*/ 0 h 821216"/>
                <a:gd name="connsiteX1" fmla="*/ 1851062 w 2261710"/>
                <a:gd name="connsiteY1" fmla="*/ 0 h 821216"/>
                <a:gd name="connsiteX2" fmla="*/ 2261710 w 2261710"/>
                <a:gd name="connsiteY2" fmla="*/ 410568 h 821216"/>
                <a:gd name="connsiteX3" fmla="*/ 1851062 w 2261710"/>
                <a:gd name="connsiteY3" fmla="*/ 821216 h 821216"/>
                <a:gd name="connsiteX4" fmla="*/ 0 w 2261710"/>
                <a:gd name="connsiteY4" fmla="*/ 821216 h 821216"/>
                <a:gd name="connsiteX5" fmla="*/ 0 w 2261710"/>
                <a:gd name="connsiteY5" fmla="*/ 0 h 82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1710" h="821216">
                  <a:moveTo>
                    <a:pt x="0" y="0"/>
                  </a:moveTo>
                  <a:lnTo>
                    <a:pt x="1851062" y="0"/>
                  </a:lnTo>
                  <a:cubicBezTo>
                    <a:pt x="2076950" y="0"/>
                    <a:pt x="2261710" y="184760"/>
                    <a:pt x="2261710" y="410568"/>
                  </a:cubicBezTo>
                  <a:cubicBezTo>
                    <a:pt x="2261710" y="636377"/>
                    <a:pt x="2076950" y="821216"/>
                    <a:pt x="1851062" y="821216"/>
                  </a:cubicBezTo>
                  <a:lnTo>
                    <a:pt x="0" y="821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229124-2040-132A-4BEB-14BADF2BC331}"/>
                </a:ext>
              </a:extLst>
            </p:cNvPr>
            <p:cNvSpPr/>
            <p:nvPr/>
          </p:nvSpPr>
          <p:spPr>
            <a:xfrm>
              <a:off x="6747086" y="4111350"/>
              <a:ext cx="1610334" cy="1390400"/>
            </a:xfrm>
            <a:custGeom>
              <a:avLst/>
              <a:gdLst>
                <a:gd name="connsiteX0" fmla="*/ 0 w 1610334"/>
                <a:gd name="connsiteY0" fmla="*/ 0 h 1390400"/>
                <a:gd name="connsiteX1" fmla="*/ 939182 w 1610334"/>
                <a:gd name="connsiteY1" fmla="*/ 0 h 1390400"/>
                <a:gd name="connsiteX2" fmla="*/ 1440854 w 1610334"/>
                <a:gd name="connsiteY2" fmla="*/ 569184 h 1390400"/>
                <a:gd name="connsiteX3" fmla="*/ 1610334 w 1610334"/>
                <a:gd name="connsiteY3" fmla="*/ 569184 h 1390400"/>
                <a:gd name="connsiteX4" fmla="*/ 1610334 w 1610334"/>
                <a:gd name="connsiteY4" fmla="*/ 1390400 h 1390400"/>
                <a:gd name="connsiteX5" fmla="*/ 1440774 w 1610334"/>
                <a:gd name="connsiteY5" fmla="*/ 1390400 h 1390400"/>
                <a:gd name="connsiteX6" fmla="*/ 939102 w 1610334"/>
                <a:gd name="connsiteY6" fmla="*/ 288617 h 1390400"/>
                <a:gd name="connsiteX7" fmla="*/ 0 w 1610334"/>
                <a:gd name="connsiteY7" fmla="*/ 288617 h 1390400"/>
                <a:gd name="connsiteX8" fmla="*/ 0 w 1610334"/>
                <a:gd name="connsiteY8" fmla="*/ 0 h 13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0334" h="1390400">
                  <a:moveTo>
                    <a:pt x="0" y="0"/>
                  </a:moveTo>
                  <a:lnTo>
                    <a:pt x="939182" y="0"/>
                  </a:lnTo>
                  <a:lnTo>
                    <a:pt x="1440854" y="569184"/>
                  </a:lnTo>
                  <a:lnTo>
                    <a:pt x="1610334" y="569184"/>
                  </a:lnTo>
                  <a:lnTo>
                    <a:pt x="1610334" y="1390400"/>
                  </a:lnTo>
                  <a:lnTo>
                    <a:pt x="1440774" y="1390400"/>
                  </a:lnTo>
                  <a:lnTo>
                    <a:pt x="939102" y="288617"/>
                  </a:lnTo>
                  <a:lnTo>
                    <a:pt x="0" y="2886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8BF28E2-28F1-076F-3B3C-F663C549061B}"/>
                </a:ext>
              </a:extLst>
            </p:cNvPr>
            <p:cNvSpPr/>
            <p:nvPr/>
          </p:nvSpPr>
          <p:spPr>
            <a:xfrm>
              <a:off x="8888362" y="4680534"/>
              <a:ext cx="2261710" cy="821217"/>
            </a:xfrm>
            <a:custGeom>
              <a:avLst/>
              <a:gdLst>
                <a:gd name="connsiteX0" fmla="*/ 0 w 2261710"/>
                <a:gd name="connsiteY0" fmla="*/ 1 h 821217"/>
                <a:gd name="connsiteX1" fmla="*/ 1851062 w 2261710"/>
                <a:gd name="connsiteY1" fmla="*/ 1 h 821217"/>
                <a:gd name="connsiteX2" fmla="*/ 2261710 w 2261710"/>
                <a:gd name="connsiteY2" fmla="*/ 410569 h 821217"/>
                <a:gd name="connsiteX3" fmla="*/ 1851062 w 2261710"/>
                <a:gd name="connsiteY3" fmla="*/ 821217 h 821217"/>
                <a:gd name="connsiteX4" fmla="*/ 0 w 2261710"/>
                <a:gd name="connsiteY4" fmla="*/ 821217 h 821217"/>
                <a:gd name="connsiteX5" fmla="*/ 0 w 2261710"/>
                <a:gd name="connsiteY5" fmla="*/ 1 h 82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1710" h="821217">
                  <a:moveTo>
                    <a:pt x="0" y="1"/>
                  </a:moveTo>
                  <a:lnTo>
                    <a:pt x="1851062" y="1"/>
                  </a:lnTo>
                  <a:cubicBezTo>
                    <a:pt x="2076950" y="-79"/>
                    <a:pt x="2261710" y="184682"/>
                    <a:pt x="2261710" y="410569"/>
                  </a:cubicBezTo>
                  <a:cubicBezTo>
                    <a:pt x="2261710" y="636377"/>
                    <a:pt x="2076950" y="821217"/>
                    <a:pt x="1851062" y="821217"/>
                  </a:cubicBezTo>
                  <a:lnTo>
                    <a:pt x="0" y="8212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2B2E7F4F-8EF5-B89C-24FC-AD531FE2E5E4}"/>
              </a:ext>
            </a:extLst>
          </p:cNvPr>
          <p:cNvSpPr/>
          <p:nvPr/>
        </p:nvSpPr>
        <p:spPr>
          <a:xfrm>
            <a:off x="4870276" y="2979375"/>
            <a:ext cx="1519777" cy="15197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1B2E5-BBE5-4FFB-580A-69A1887D9335}"/>
              </a:ext>
            </a:extLst>
          </p:cNvPr>
          <p:cNvSpPr txBox="1"/>
          <p:nvPr/>
        </p:nvSpPr>
        <p:spPr>
          <a:xfrm>
            <a:off x="7285515" y="1067265"/>
            <a:ext cx="3337136" cy="3748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Placeholder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F9DF08-2137-61C5-65E5-8AF6DE8D225D}"/>
              </a:ext>
            </a:extLst>
          </p:cNvPr>
          <p:cNvSpPr txBox="1"/>
          <p:nvPr/>
        </p:nvSpPr>
        <p:spPr>
          <a:xfrm>
            <a:off x="8456299" y="1887066"/>
            <a:ext cx="1698099" cy="593238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5152E3-0CE3-38BC-1569-1F2B7CE4214B}"/>
              </a:ext>
            </a:extLst>
          </p:cNvPr>
          <p:cNvSpPr txBox="1"/>
          <p:nvPr/>
        </p:nvSpPr>
        <p:spPr>
          <a:xfrm>
            <a:off x="8456299" y="2924136"/>
            <a:ext cx="1698099" cy="593238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9DAB61-FD08-2045-A2E8-08851CF1B0FB}"/>
              </a:ext>
            </a:extLst>
          </p:cNvPr>
          <p:cNvSpPr txBox="1"/>
          <p:nvPr/>
        </p:nvSpPr>
        <p:spPr>
          <a:xfrm>
            <a:off x="8456299" y="3961157"/>
            <a:ext cx="1698099" cy="593238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CA17B-75C1-B990-D8A2-532D1B2CA106}"/>
              </a:ext>
            </a:extLst>
          </p:cNvPr>
          <p:cNvSpPr txBox="1"/>
          <p:nvPr/>
        </p:nvSpPr>
        <p:spPr>
          <a:xfrm>
            <a:off x="8456299" y="4998273"/>
            <a:ext cx="1698099" cy="593238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A61D36-0D28-3D13-0CF1-B4C5E393D6B6}"/>
              </a:ext>
            </a:extLst>
          </p:cNvPr>
          <p:cNvSpPr txBox="1"/>
          <p:nvPr/>
        </p:nvSpPr>
        <p:spPr>
          <a:xfrm>
            <a:off x="7481731" y="1793218"/>
            <a:ext cx="557526" cy="7809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95F1E9-3DEB-F084-A640-CA00EEFBDE88}"/>
              </a:ext>
            </a:extLst>
          </p:cNvPr>
          <p:cNvSpPr txBox="1"/>
          <p:nvPr/>
        </p:nvSpPr>
        <p:spPr>
          <a:xfrm>
            <a:off x="7481731" y="2830286"/>
            <a:ext cx="557526" cy="7809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0612F6-2E28-236A-A513-A3181EF5361A}"/>
              </a:ext>
            </a:extLst>
          </p:cNvPr>
          <p:cNvSpPr txBox="1"/>
          <p:nvPr/>
        </p:nvSpPr>
        <p:spPr>
          <a:xfrm>
            <a:off x="7481731" y="3867308"/>
            <a:ext cx="557526" cy="7809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AD136E-4C80-CCAC-4EC2-24AA34ADF2DD}"/>
              </a:ext>
            </a:extLst>
          </p:cNvPr>
          <p:cNvSpPr txBox="1"/>
          <p:nvPr/>
        </p:nvSpPr>
        <p:spPr>
          <a:xfrm>
            <a:off x="7481731" y="4904424"/>
            <a:ext cx="557526" cy="7809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04</a:t>
            </a:r>
          </a:p>
        </p:txBody>
      </p:sp>
      <p:pic>
        <p:nvPicPr>
          <p:cNvPr id="36" name="Graphic 35" descr="Gears with solid fill">
            <a:extLst>
              <a:ext uri="{FF2B5EF4-FFF2-40B4-BE49-F238E27FC236}">
                <a16:creationId xmlns:a16="http://schemas.microsoft.com/office/drawing/2014/main" id="{7EC5FEA9-E119-CB2B-35FB-DEE5D4E06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2342" y="3181441"/>
            <a:ext cx="1115644" cy="1115644"/>
          </a:xfrm>
          <a:prstGeom prst="rect">
            <a:avLst/>
          </a:prstGeom>
        </p:spPr>
      </p:pic>
      <p:sp>
        <p:nvSpPr>
          <p:cNvPr id="38" name="Graphic 45" descr="Line arrow: Straight outline">
            <a:extLst>
              <a:ext uri="{FF2B5EF4-FFF2-40B4-BE49-F238E27FC236}">
                <a16:creationId xmlns:a16="http://schemas.microsoft.com/office/drawing/2014/main" id="{4B7C1E1E-2E93-1E3D-F926-D0C65C25A400}"/>
              </a:ext>
            </a:extLst>
          </p:cNvPr>
          <p:cNvSpPr/>
          <p:nvPr/>
        </p:nvSpPr>
        <p:spPr>
          <a:xfrm rot="10800000">
            <a:off x="4222204" y="1445028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2981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040A9902-DF7D-81DE-1D49-7BB0FE814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AC59B41-AFA5-220F-71E2-039CD4BF5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3486928" cy="2176798"/>
          </a:xfrm>
        </p:spPr>
        <p:txBody>
          <a:bodyPr/>
          <a:lstStyle/>
          <a:p>
            <a:r>
              <a:rPr lang="en-US" dirty="0"/>
              <a:t>Technical Architecture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E1C5F92-07CA-8EE8-ABE5-0218A804E4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8" y="3217762"/>
            <a:ext cx="3461574" cy="2803525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  <a:p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1917F4E-FF04-C287-5817-1F8F69EE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272AF08-E07F-A388-1E3E-5E94E62565E9}"/>
              </a:ext>
            </a:extLst>
          </p:cNvPr>
          <p:cNvSpPr/>
          <p:nvPr/>
        </p:nvSpPr>
        <p:spPr>
          <a:xfrm>
            <a:off x="5340965" y="906997"/>
            <a:ext cx="5044006" cy="50440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9B0CA5-918C-142C-6B61-FEBB76CC6956}"/>
              </a:ext>
            </a:extLst>
          </p:cNvPr>
          <p:cNvGrpSpPr/>
          <p:nvPr/>
        </p:nvGrpSpPr>
        <p:grpSpPr>
          <a:xfrm>
            <a:off x="5086300" y="1844824"/>
            <a:ext cx="5400600" cy="3537857"/>
            <a:chOff x="117748" y="3212976"/>
            <a:chExt cx="5400600" cy="353785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0D28816-CA0C-688C-4148-43E6A016F757}"/>
                </a:ext>
              </a:extLst>
            </p:cNvPr>
            <p:cNvSpPr/>
            <p:nvPr/>
          </p:nvSpPr>
          <p:spPr>
            <a:xfrm>
              <a:off x="117748" y="3212976"/>
              <a:ext cx="5400600" cy="3537857"/>
            </a:xfrm>
            <a:prstGeom prst="roundRect">
              <a:avLst>
                <a:gd name="adj" fmla="val 247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40F58F3-ECF2-4639-F0C6-131FE0973201}"/>
                </a:ext>
              </a:extLst>
            </p:cNvPr>
            <p:cNvSpPr/>
            <p:nvPr/>
          </p:nvSpPr>
          <p:spPr>
            <a:xfrm>
              <a:off x="681359" y="3476024"/>
              <a:ext cx="4573547" cy="3011760"/>
            </a:xfrm>
            <a:prstGeom prst="roundRect">
              <a:avLst>
                <a:gd name="adj" fmla="val 2475"/>
              </a:avLst>
            </a:prstGeom>
            <a:gradFill>
              <a:gsLst>
                <a:gs pos="4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7ADADF6-4FCA-5524-AE5C-54D22DDE7368}"/>
                </a:ext>
              </a:extLst>
            </p:cNvPr>
            <p:cNvGrpSpPr/>
            <p:nvPr/>
          </p:nvGrpSpPr>
          <p:grpSpPr>
            <a:xfrm>
              <a:off x="230938" y="4359746"/>
              <a:ext cx="349684" cy="1244317"/>
              <a:chOff x="230938" y="4288496"/>
              <a:chExt cx="349684" cy="1244317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68567EC-9EEE-0048-D66B-632B16CEA799}"/>
                  </a:ext>
                </a:extLst>
              </p:cNvPr>
              <p:cNvSpPr/>
              <p:nvPr/>
            </p:nvSpPr>
            <p:spPr>
              <a:xfrm>
                <a:off x="230938" y="4735812"/>
                <a:ext cx="349684" cy="3496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FB8B0D0-8E7F-4B1A-467E-E2D6A91C2621}"/>
                  </a:ext>
                </a:extLst>
              </p:cNvPr>
              <p:cNvSpPr/>
              <p:nvPr/>
            </p:nvSpPr>
            <p:spPr>
              <a:xfrm>
                <a:off x="281333" y="4288496"/>
                <a:ext cx="248894" cy="24889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CDC6161D-0980-137A-CD8A-3EE8463C6297}"/>
                  </a:ext>
                </a:extLst>
              </p:cNvPr>
              <p:cNvSpPr/>
              <p:nvPr/>
            </p:nvSpPr>
            <p:spPr>
              <a:xfrm>
                <a:off x="281333" y="5283919"/>
                <a:ext cx="248894" cy="24889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9" name="Graphic 48">
            <a:extLst>
              <a:ext uri="{FF2B5EF4-FFF2-40B4-BE49-F238E27FC236}">
                <a16:creationId xmlns:a16="http://schemas.microsoft.com/office/drawing/2014/main" id="{8EA3870C-D7FA-E4A3-CA26-14078EF12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9892" y="2639073"/>
            <a:ext cx="1949358" cy="1949358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DE5CDA34-D2E2-35DE-2A0D-90CB87B3C417}"/>
              </a:ext>
            </a:extLst>
          </p:cNvPr>
          <p:cNvGrpSpPr/>
          <p:nvPr/>
        </p:nvGrpSpPr>
        <p:grpSpPr>
          <a:xfrm>
            <a:off x="7318548" y="4149080"/>
            <a:ext cx="2665192" cy="2016224"/>
            <a:chOff x="8326660" y="3789040"/>
            <a:chExt cx="2665192" cy="2016224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3A2180A-906A-0F16-AA7D-4A445BFCA6A0}"/>
                </a:ext>
              </a:extLst>
            </p:cNvPr>
            <p:cNvSpPr/>
            <p:nvPr/>
          </p:nvSpPr>
          <p:spPr>
            <a:xfrm>
              <a:off x="8326660" y="3789040"/>
              <a:ext cx="2664296" cy="2016224"/>
            </a:xfrm>
            <a:custGeom>
              <a:avLst/>
              <a:gdLst>
                <a:gd name="connsiteX0" fmla="*/ 2664296 w 2664296"/>
                <a:gd name="connsiteY0" fmla="*/ 0 h 2016224"/>
                <a:gd name="connsiteX1" fmla="*/ 2664296 w 2664296"/>
                <a:gd name="connsiteY1" fmla="*/ 2016224 h 2016224"/>
                <a:gd name="connsiteX2" fmla="*/ 0 w 2664296"/>
                <a:gd name="connsiteY2" fmla="*/ 2016224 h 2016224"/>
                <a:gd name="connsiteX3" fmla="*/ 2664296 w 2664296"/>
                <a:gd name="connsiteY3" fmla="*/ 0 h 2016224"/>
                <a:gd name="connsiteX4" fmla="*/ 2276528 w 2664296"/>
                <a:gd name="connsiteY4" fmla="*/ 759263 h 2016224"/>
                <a:gd name="connsiteX5" fmla="*/ 1105536 w 2664296"/>
                <a:gd name="connsiteY5" fmla="*/ 1645419 h 2016224"/>
                <a:gd name="connsiteX6" fmla="*/ 2276528 w 2664296"/>
                <a:gd name="connsiteY6" fmla="*/ 1645419 h 2016224"/>
                <a:gd name="connsiteX7" fmla="*/ 2276528 w 2664296"/>
                <a:gd name="connsiteY7" fmla="*/ 759263 h 201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4296" h="2016224">
                  <a:moveTo>
                    <a:pt x="2664296" y="0"/>
                  </a:moveTo>
                  <a:lnTo>
                    <a:pt x="2664296" y="2016224"/>
                  </a:lnTo>
                  <a:lnTo>
                    <a:pt x="0" y="2016224"/>
                  </a:lnTo>
                  <a:lnTo>
                    <a:pt x="2664296" y="0"/>
                  </a:lnTo>
                  <a:close/>
                  <a:moveTo>
                    <a:pt x="2276528" y="759263"/>
                  </a:moveTo>
                  <a:lnTo>
                    <a:pt x="1105536" y="1645419"/>
                  </a:lnTo>
                  <a:lnTo>
                    <a:pt x="2276528" y="1645419"/>
                  </a:lnTo>
                  <a:lnTo>
                    <a:pt x="2276528" y="75926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4637569-788E-0780-E381-BFE714866BF2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077072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BF6569-6CB5-2019-141A-60D587BDC1E2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252775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652C864-C783-8B8D-7EC6-A4AEC46918C3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428478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6B1E008-E2C4-9CA5-42FC-653544A4F8B9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604181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18072EB-4D26-5AF6-BB0A-503273318D77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779884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5D6E984-7DC9-1D15-C078-C97EF3C3B10E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955587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1721F4E-081A-DAB3-03F5-7457486F51F7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5131290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030E6A8-6048-852D-2FB8-24E1ED273BFB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5306993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C212B52-E9B9-A951-241A-1D0633EDC6D6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5482696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CBE836-4FD1-B424-6C21-E4AE2309D5F5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5658396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9412222-B8CD-778F-4E72-DA59DA4B5A18}"/>
                </a:ext>
              </a:extLst>
            </p:cNvPr>
            <p:cNvGrpSpPr/>
            <p:nvPr/>
          </p:nvGrpSpPr>
          <p:grpSpPr>
            <a:xfrm>
              <a:off x="8666882" y="5713640"/>
              <a:ext cx="2105198" cy="90487"/>
              <a:chOff x="8666882" y="5713640"/>
              <a:chExt cx="2105198" cy="90487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601361D-264C-08A0-B029-737DB782725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145512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6B42B54-95CC-64D3-6DD2-D8CB4C9EF0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321215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3FD7EB4-D4A8-E684-8A43-AE9ADCB7FDA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496918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58DF09E-AF21-A9A5-B231-2B41324FE5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672621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49881B3-5059-EC18-F06B-C7FDEAD6A54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848324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FB6C2DC6-DAFE-379C-E03C-BF2F24E156E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24027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23D9B37-BC9F-D268-2E25-B09AE8AACC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199730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9CE8FF4-D1DE-8A0C-9774-3C174ED9C83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375433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F29DFA-F8DD-7188-551B-4425C4EB557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551136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D290F4A-BED0-AAD3-8C74-846583B765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726836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73C6CF0-BE13-A628-7E13-E82281183F9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621638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C0A051A-1061-9949-6455-FD5757831E6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797341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8BBCFF6-2AAA-F1B1-CDFF-BD9C8414417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973044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20E7973-4364-6FF2-A832-2F8529204FB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148747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DB95003-73F9-C1BB-7A96-DF7CDB897E18}"/>
              </a:ext>
            </a:extLst>
          </p:cNvPr>
          <p:cNvGrpSpPr/>
          <p:nvPr/>
        </p:nvGrpSpPr>
        <p:grpSpPr>
          <a:xfrm rot="1363256">
            <a:off x="5057986" y="963531"/>
            <a:ext cx="190558" cy="3247447"/>
            <a:chOff x="4078188" y="1124744"/>
            <a:chExt cx="288032" cy="4908567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24696CB2-19EF-1E21-FB65-DD5CF26E9E52}"/>
                </a:ext>
              </a:extLst>
            </p:cNvPr>
            <p:cNvSpPr/>
            <p:nvPr/>
          </p:nvSpPr>
          <p:spPr>
            <a:xfrm>
              <a:off x="4078188" y="1124744"/>
              <a:ext cx="288032" cy="4908567"/>
            </a:xfrm>
            <a:custGeom>
              <a:avLst/>
              <a:gdLst>
                <a:gd name="connsiteX0" fmla="*/ 0 w 288032"/>
                <a:gd name="connsiteY0" fmla="*/ 48006 h 4680520"/>
                <a:gd name="connsiteX1" fmla="*/ 48006 w 288032"/>
                <a:gd name="connsiteY1" fmla="*/ 0 h 4680520"/>
                <a:gd name="connsiteX2" fmla="*/ 240026 w 288032"/>
                <a:gd name="connsiteY2" fmla="*/ 0 h 4680520"/>
                <a:gd name="connsiteX3" fmla="*/ 288032 w 288032"/>
                <a:gd name="connsiteY3" fmla="*/ 48006 h 4680520"/>
                <a:gd name="connsiteX4" fmla="*/ 288032 w 288032"/>
                <a:gd name="connsiteY4" fmla="*/ 4632514 h 4680520"/>
                <a:gd name="connsiteX5" fmla="*/ 240026 w 288032"/>
                <a:gd name="connsiteY5" fmla="*/ 4680520 h 4680520"/>
                <a:gd name="connsiteX6" fmla="*/ 48006 w 288032"/>
                <a:gd name="connsiteY6" fmla="*/ 4680520 h 4680520"/>
                <a:gd name="connsiteX7" fmla="*/ 0 w 288032"/>
                <a:gd name="connsiteY7" fmla="*/ 4632514 h 4680520"/>
                <a:gd name="connsiteX8" fmla="*/ 0 w 288032"/>
                <a:gd name="connsiteY8" fmla="*/ 48006 h 4680520"/>
                <a:gd name="connsiteX0" fmla="*/ 0 w 288032"/>
                <a:gd name="connsiteY0" fmla="*/ 48006 h 4680520"/>
                <a:gd name="connsiteX1" fmla="*/ 48006 w 288032"/>
                <a:gd name="connsiteY1" fmla="*/ 0 h 4680520"/>
                <a:gd name="connsiteX2" fmla="*/ 240026 w 288032"/>
                <a:gd name="connsiteY2" fmla="*/ 0 h 4680520"/>
                <a:gd name="connsiteX3" fmla="*/ 288032 w 288032"/>
                <a:gd name="connsiteY3" fmla="*/ 48006 h 4680520"/>
                <a:gd name="connsiteX4" fmla="*/ 288032 w 288032"/>
                <a:gd name="connsiteY4" fmla="*/ 4632514 h 4680520"/>
                <a:gd name="connsiteX5" fmla="*/ 240026 w 288032"/>
                <a:gd name="connsiteY5" fmla="*/ 4680520 h 4680520"/>
                <a:gd name="connsiteX6" fmla="*/ 131558 w 288032"/>
                <a:gd name="connsiteY6" fmla="*/ 4680089 h 4680520"/>
                <a:gd name="connsiteX7" fmla="*/ 48006 w 288032"/>
                <a:gd name="connsiteY7" fmla="*/ 4680520 h 4680520"/>
                <a:gd name="connsiteX8" fmla="*/ 0 w 288032"/>
                <a:gd name="connsiteY8" fmla="*/ 4632514 h 4680520"/>
                <a:gd name="connsiteX9" fmla="*/ 0 w 288032"/>
                <a:gd name="connsiteY9" fmla="*/ 48006 h 4680520"/>
                <a:gd name="connsiteX0" fmla="*/ 0 w 288032"/>
                <a:gd name="connsiteY0" fmla="*/ 48006 h 4907958"/>
                <a:gd name="connsiteX1" fmla="*/ 48006 w 288032"/>
                <a:gd name="connsiteY1" fmla="*/ 0 h 4907958"/>
                <a:gd name="connsiteX2" fmla="*/ 240026 w 288032"/>
                <a:gd name="connsiteY2" fmla="*/ 0 h 4907958"/>
                <a:gd name="connsiteX3" fmla="*/ 288032 w 288032"/>
                <a:gd name="connsiteY3" fmla="*/ 48006 h 4907958"/>
                <a:gd name="connsiteX4" fmla="*/ 288032 w 288032"/>
                <a:gd name="connsiteY4" fmla="*/ 4632514 h 4907958"/>
                <a:gd name="connsiteX5" fmla="*/ 240026 w 288032"/>
                <a:gd name="connsiteY5" fmla="*/ 4680520 h 4907958"/>
                <a:gd name="connsiteX6" fmla="*/ 143243 w 288032"/>
                <a:gd name="connsiteY6" fmla="*/ 4907958 h 4907958"/>
                <a:gd name="connsiteX7" fmla="*/ 48006 w 288032"/>
                <a:gd name="connsiteY7" fmla="*/ 4680520 h 4907958"/>
                <a:gd name="connsiteX8" fmla="*/ 0 w 288032"/>
                <a:gd name="connsiteY8" fmla="*/ 4632514 h 4907958"/>
                <a:gd name="connsiteX9" fmla="*/ 0 w 288032"/>
                <a:gd name="connsiteY9" fmla="*/ 48006 h 4907958"/>
                <a:gd name="connsiteX0" fmla="*/ 0 w 288032"/>
                <a:gd name="connsiteY0" fmla="*/ 48006 h 4908313"/>
                <a:gd name="connsiteX1" fmla="*/ 48006 w 288032"/>
                <a:gd name="connsiteY1" fmla="*/ 0 h 4908313"/>
                <a:gd name="connsiteX2" fmla="*/ 240026 w 288032"/>
                <a:gd name="connsiteY2" fmla="*/ 0 h 4908313"/>
                <a:gd name="connsiteX3" fmla="*/ 288032 w 288032"/>
                <a:gd name="connsiteY3" fmla="*/ 48006 h 4908313"/>
                <a:gd name="connsiteX4" fmla="*/ 288032 w 288032"/>
                <a:gd name="connsiteY4" fmla="*/ 4632514 h 4908313"/>
                <a:gd name="connsiteX5" fmla="*/ 240026 w 288032"/>
                <a:gd name="connsiteY5" fmla="*/ 4680520 h 4908313"/>
                <a:gd name="connsiteX6" fmla="*/ 143243 w 288032"/>
                <a:gd name="connsiteY6" fmla="*/ 4907958 h 4908313"/>
                <a:gd name="connsiteX7" fmla="*/ 48006 w 288032"/>
                <a:gd name="connsiteY7" fmla="*/ 4680520 h 4908313"/>
                <a:gd name="connsiteX8" fmla="*/ 0 w 288032"/>
                <a:gd name="connsiteY8" fmla="*/ 4632514 h 4908313"/>
                <a:gd name="connsiteX9" fmla="*/ 0 w 288032"/>
                <a:gd name="connsiteY9" fmla="*/ 48006 h 4908313"/>
                <a:gd name="connsiteX0" fmla="*/ 0 w 288032"/>
                <a:gd name="connsiteY0" fmla="*/ 48006 h 4908567"/>
                <a:gd name="connsiteX1" fmla="*/ 48006 w 288032"/>
                <a:gd name="connsiteY1" fmla="*/ 0 h 4908567"/>
                <a:gd name="connsiteX2" fmla="*/ 240026 w 288032"/>
                <a:gd name="connsiteY2" fmla="*/ 0 h 4908567"/>
                <a:gd name="connsiteX3" fmla="*/ 288032 w 288032"/>
                <a:gd name="connsiteY3" fmla="*/ 48006 h 4908567"/>
                <a:gd name="connsiteX4" fmla="*/ 288032 w 288032"/>
                <a:gd name="connsiteY4" fmla="*/ 4632514 h 4908567"/>
                <a:gd name="connsiteX5" fmla="*/ 240026 w 288032"/>
                <a:gd name="connsiteY5" fmla="*/ 4680520 h 4908567"/>
                <a:gd name="connsiteX6" fmla="*/ 143243 w 288032"/>
                <a:gd name="connsiteY6" fmla="*/ 4907958 h 4908567"/>
                <a:gd name="connsiteX7" fmla="*/ 48006 w 288032"/>
                <a:gd name="connsiteY7" fmla="*/ 4680520 h 4908567"/>
                <a:gd name="connsiteX8" fmla="*/ 0 w 288032"/>
                <a:gd name="connsiteY8" fmla="*/ 4632514 h 4908567"/>
                <a:gd name="connsiteX9" fmla="*/ 0 w 288032"/>
                <a:gd name="connsiteY9" fmla="*/ 48006 h 490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8032" h="4908567">
                  <a:moveTo>
                    <a:pt x="0" y="48006"/>
                  </a:moveTo>
                  <a:cubicBezTo>
                    <a:pt x="0" y="21493"/>
                    <a:pt x="21493" y="0"/>
                    <a:pt x="48006" y="0"/>
                  </a:cubicBezTo>
                  <a:lnTo>
                    <a:pt x="240026" y="0"/>
                  </a:lnTo>
                  <a:cubicBezTo>
                    <a:pt x="266539" y="0"/>
                    <a:pt x="288032" y="21493"/>
                    <a:pt x="288032" y="48006"/>
                  </a:cubicBezTo>
                  <a:lnTo>
                    <a:pt x="288032" y="4632514"/>
                  </a:lnTo>
                  <a:cubicBezTo>
                    <a:pt x="288032" y="4659027"/>
                    <a:pt x="266539" y="4680520"/>
                    <a:pt x="240026" y="4680520"/>
                  </a:cubicBezTo>
                  <a:cubicBezTo>
                    <a:pt x="207765" y="4756333"/>
                    <a:pt x="172583" y="4916866"/>
                    <a:pt x="143243" y="4907958"/>
                  </a:cubicBezTo>
                  <a:cubicBezTo>
                    <a:pt x="111497" y="4919787"/>
                    <a:pt x="79752" y="4756333"/>
                    <a:pt x="48006" y="4680520"/>
                  </a:cubicBezTo>
                  <a:cubicBezTo>
                    <a:pt x="21493" y="4680520"/>
                    <a:pt x="0" y="4659027"/>
                    <a:pt x="0" y="4632514"/>
                  </a:cubicBezTo>
                  <a:lnTo>
                    <a:pt x="0" y="4800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9298A74-E08D-907C-DF0F-69E2695B4752}"/>
                </a:ext>
              </a:extLst>
            </p:cNvPr>
            <p:cNvSpPr/>
            <p:nvPr/>
          </p:nvSpPr>
          <p:spPr>
            <a:xfrm>
              <a:off x="4150196" y="1340768"/>
              <a:ext cx="144016" cy="144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Graphic 45" descr="Line arrow: Straight outline">
            <a:extLst>
              <a:ext uri="{FF2B5EF4-FFF2-40B4-BE49-F238E27FC236}">
                <a16:creationId xmlns:a16="http://schemas.microsoft.com/office/drawing/2014/main" id="{DE389154-63DB-AB31-629E-A87DE9670D05}"/>
              </a:ext>
            </a:extLst>
          </p:cNvPr>
          <p:cNvSpPr/>
          <p:nvPr/>
        </p:nvSpPr>
        <p:spPr>
          <a:xfrm rot="10800000">
            <a:off x="3273813" y="1988840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5407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Prototype and Demo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3018B50-5781-BF1A-1D0C-5D6AD3391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05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4" y="801744"/>
            <a:ext cx="2998787" cy="7393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Prototype Walkthrough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00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FD97D-ED59-6BD1-15BD-48C57968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8E8B9-AB9B-6875-AA90-530E981D03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3486928" cy="2176798"/>
          </a:xfrm>
        </p:spPr>
        <p:txBody>
          <a:bodyPr/>
          <a:lstStyle/>
          <a:p>
            <a:r>
              <a:rPr lang="en-US" dirty="0"/>
              <a:t>Prototype</a:t>
            </a:r>
          </a:p>
          <a:p>
            <a:r>
              <a:rPr lang="en-US" dirty="0"/>
              <a:t>Walkthrough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9FED7-2A33-3F37-2C00-5717224430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8" y="3217762"/>
            <a:ext cx="3461574" cy="2803525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D9FE3-715E-A15B-31A1-C2D0D9A4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FC0A060-F170-735F-FB3A-EAD2C92B8D06}"/>
              </a:ext>
            </a:extLst>
          </p:cNvPr>
          <p:cNvGrpSpPr/>
          <p:nvPr/>
        </p:nvGrpSpPr>
        <p:grpSpPr>
          <a:xfrm>
            <a:off x="4965434" y="3277760"/>
            <a:ext cx="4861062" cy="2582440"/>
            <a:chOff x="2638028" y="4149080"/>
            <a:chExt cx="4591395" cy="2439179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4A51784-22D1-6485-E16C-6C06EF5FD913}"/>
                </a:ext>
              </a:extLst>
            </p:cNvPr>
            <p:cNvGrpSpPr/>
            <p:nvPr/>
          </p:nvGrpSpPr>
          <p:grpSpPr>
            <a:xfrm rot="16200000">
              <a:off x="3714136" y="3072972"/>
              <a:ext cx="2439179" cy="4591395"/>
              <a:chOff x="1053852" y="928755"/>
              <a:chExt cx="2255757" cy="4246131"/>
            </a:xfrm>
          </p:grpSpPr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4A73636D-39F8-D49C-3D80-71DA2497319D}"/>
                  </a:ext>
                </a:extLst>
              </p:cNvPr>
              <p:cNvSpPr/>
              <p:nvPr/>
            </p:nvSpPr>
            <p:spPr>
              <a:xfrm>
                <a:off x="1053852" y="928755"/>
                <a:ext cx="2255757" cy="4246131"/>
              </a:xfrm>
              <a:prstGeom prst="roundRect">
                <a:avLst>
                  <a:gd name="adj" fmla="val 853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AD0092E-6AD2-3DE1-86AF-296C5E151B96}"/>
                  </a:ext>
                </a:extLst>
              </p:cNvPr>
              <p:cNvSpPr/>
              <p:nvPr/>
            </p:nvSpPr>
            <p:spPr>
              <a:xfrm>
                <a:off x="1144460" y="1124744"/>
                <a:ext cx="2074540" cy="3576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72A49CDD-28E0-98EC-D0E9-582DFD91FA3F}"/>
                  </a:ext>
                </a:extLst>
              </p:cNvPr>
              <p:cNvSpPr/>
              <p:nvPr/>
            </p:nvSpPr>
            <p:spPr>
              <a:xfrm>
                <a:off x="2051479" y="4797524"/>
                <a:ext cx="260502" cy="26050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E672365-45DF-9AAA-74B9-1E90AAE57497}"/>
                </a:ext>
              </a:extLst>
            </p:cNvPr>
            <p:cNvGrpSpPr/>
            <p:nvPr/>
          </p:nvGrpSpPr>
          <p:grpSpPr>
            <a:xfrm>
              <a:off x="6297198" y="4462619"/>
              <a:ext cx="214303" cy="160721"/>
              <a:chOff x="4858929" y="1209368"/>
              <a:chExt cx="275313" cy="206477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F3A87060-05BB-9EB1-B1C4-FED0F08E31A6}"/>
                  </a:ext>
                </a:extLst>
              </p:cNvPr>
              <p:cNvCxnSpPr/>
              <p:nvPr/>
            </p:nvCxnSpPr>
            <p:spPr>
              <a:xfrm>
                <a:off x="4858933" y="1209368"/>
                <a:ext cx="27530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BC7CEDD-7748-9A97-46B5-8DECC46AF4B2}"/>
                  </a:ext>
                </a:extLst>
              </p:cNvPr>
              <p:cNvCxnSpPr/>
              <p:nvPr/>
            </p:nvCxnSpPr>
            <p:spPr>
              <a:xfrm>
                <a:off x="4858929" y="1415845"/>
                <a:ext cx="27530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A7E8736-E41F-7C95-2B28-5A8A78D6BBC2}"/>
                  </a:ext>
                </a:extLst>
              </p:cNvPr>
              <p:cNvCxnSpPr/>
              <p:nvPr/>
            </p:nvCxnSpPr>
            <p:spPr>
              <a:xfrm>
                <a:off x="4858939" y="1312607"/>
                <a:ext cx="27530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ACD29857-6C67-A0BE-47A9-DC399C4AA2DB}"/>
                </a:ext>
              </a:extLst>
            </p:cNvPr>
            <p:cNvSpPr/>
            <p:nvPr/>
          </p:nvSpPr>
          <p:spPr>
            <a:xfrm>
              <a:off x="3070076" y="4437112"/>
              <a:ext cx="1129258" cy="21173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1DBC7D5-5F97-0A78-4F40-37AE221DFFAF}"/>
                </a:ext>
              </a:extLst>
            </p:cNvPr>
            <p:cNvCxnSpPr>
              <a:cxnSpLocks/>
            </p:cNvCxnSpPr>
            <p:nvPr/>
          </p:nvCxnSpPr>
          <p:spPr>
            <a:xfrm>
              <a:off x="3070076" y="4786821"/>
              <a:ext cx="3448249" cy="0"/>
            </a:xfrm>
            <a:prstGeom prst="line">
              <a:avLst/>
            </a:prstGeom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7AFBF65-39BB-4137-5AF2-DD3C1E59F655}"/>
                </a:ext>
              </a:extLst>
            </p:cNvPr>
            <p:cNvGrpSpPr/>
            <p:nvPr/>
          </p:nvGrpSpPr>
          <p:grpSpPr>
            <a:xfrm>
              <a:off x="3502203" y="5089278"/>
              <a:ext cx="2549069" cy="995832"/>
              <a:chOff x="3219174" y="5143707"/>
              <a:chExt cx="2549069" cy="995832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989DAADD-0464-383A-96B1-812C5312E09A}"/>
                  </a:ext>
                </a:extLst>
              </p:cNvPr>
              <p:cNvGrpSpPr/>
              <p:nvPr/>
            </p:nvGrpSpPr>
            <p:grpSpPr>
              <a:xfrm>
                <a:off x="4798268" y="5334370"/>
                <a:ext cx="969975" cy="614507"/>
                <a:chOff x="6606045" y="3241033"/>
                <a:chExt cx="974686" cy="626952"/>
              </a:xfrm>
            </p:grpSpPr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0F70CDA7-11B2-7392-44D5-DC1F7BA3F54A}"/>
                    </a:ext>
                  </a:extLst>
                </p:cNvPr>
                <p:cNvSpPr/>
                <p:nvPr/>
              </p:nvSpPr>
              <p:spPr>
                <a:xfrm>
                  <a:off x="6606045" y="3241033"/>
                  <a:ext cx="974686" cy="216024"/>
                </a:xfrm>
                <a:prstGeom prst="roundRect">
                  <a:avLst>
                    <a:gd name="adj" fmla="val 882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C08B49EC-1096-CB91-9906-C472BBCD41E6}"/>
                    </a:ext>
                  </a:extLst>
                </p:cNvPr>
                <p:cNvSpPr/>
                <p:nvPr/>
              </p:nvSpPr>
              <p:spPr>
                <a:xfrm>
                  <a:off x="6606045" y="3651961"/>
                  <a:ext cx="974686" cy="216024"/>
                </a:xfrm>
                <a:prstGeom prst="roundRect">
                  <a:avLst>
                    <a:gd name="adj" fmla="val 882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21E87126-39ED-180F-2A91-C4E474D4205B}"/>
                  </a:ext>
                </a:extLst>
              </p:cNvPr>
              <p:cNvGrpSpPr/>
              <p:nvPr/>
            </p:nvGrpSpPr>
            <p:grpSpPr>
              <a:xfrm>
                <a:off x="3219174" y="5143707"/>
                <a:ext cx="995832" cy="995832"/>
                <a:chOff x="4220659" y="5045735"/>
                <a:chExt cx="995832" cy="995832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3D1CDC80-A23C-7E2F-2252-94D3A83ADB4E}"/>
                    </a:ext>
                  </a:extLst>
                </p:cNvPr>
                <p:cNvSpPr/>
                <p:nvPr/>
              </p:nvSpPr>
              <p:spPr>
                <a:xfrm>
                  <a:off x="4220659" y="5045735"/>
                  <a:ext cx="995832" cy="99583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798C8DC5-3529-2AAB-793C-C12FAA735EB2}"/>
                    </a:ext>
                  </a:extLst>
                </p:cNvPr>
                <p:cNvGrpSpPr/>
                <p:nvPr/>
              </p:nvGrpSpPr>
              <p:grpSpPr>
                <a:xfrm>
                  <a:off x="4345373" y="5233662"/>
                  <a:ext cx="746405" cy="807904"/>
                  <a:chOff x="6841598" y="2037659"/>
                  <a:chExt cx="881535" cy="954168"/>
                </a:xfrm>
              </p:grpSpPr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A34ABF88-9043-EC36-B034-D96E336481D4}"/>
                      </a:ext>
                    </a:extLst>
                  </p:cNvPr>
                  <p:cNvSpPr/>
                  <p:nvPr/>
                </p:nvSpPr>
                <p:spPr>
                  <a:xfrm>
                    <a:off x="6841598" y="2533523"/>
                    <a:ext cx="881535" cy="458304"/>
                  </a:xfrm>
                  <a:custGeom>
                    <a:avLst/>
                    <a:gdLst>
                      <a:gd name="connsiteX0" fmla="*/ 440767 w 881535"/>
                      <a:gd name="connsiteY0" fmla="*/ 0 h 458304"/>
                      <a:gd name="connsiteX1" fmla="*/ 622584 w 881535"/>
                      <a:gd name="connsiteY1" fmla="*/ 27548 h 458304"/>
                      <a:gd name="connsiteX2" fmla="*/ 837458 w 881535"/>
                      <a:gd name="connsiteY2" fmla="*/ 132230 h 458304"/>
                      <a:gd name="connsiteX3" fmla="*/ 881535 w 881535"/>
                      <a:gd name="connsiteY3" fmla="*/ 220384 h 458304"/>
                      <a:gd name="connsiteX4" fmla="*/ 881535 w 881535"/>
                      <a:gd name="connsiteY4" fmla="*/ 255831 h 458304"/>
                      <a:gd name="connsiteX5" fmla="*/ 856588 w 881535"/>
                      <a:gd name="connsiteY5" fmla="*/ 286067 h 458304"/>
                      <a:gd name="connsiteX6" fmla="*/ 669666 w 881535"/>
                      <a:gd name="connsiteY6" fmla="*/ 412092 h 458304"/>
                      <a:gd name="connsiteX7" fmla="*/ 577292 w 881535"/>
                      <a:gd name="connsiteY7" fmla="*/ 440767 h 458304"/>
                      <a:gd name="connsiteX8" fmla="*/ 577288 w 881535"/>
                      <a:gd name="connsiteY8" fmla="*/ 440767 h 458304"/>
                      <a:gd name="connsiteX9" fmla="*/ 559280 w 881535"/>
                      <a:gd name="connsiteY9" fmla="*/ 446357 h 458304"/>
                      <a:gd name="connsiteX10" fmla="*/ 440766 w 881535"/>
                      <a:gd name="connsiteY10" fmla="*/ 458304 h 458304"/>
                      <a:gd name="connsiteX11" fmla="*/ 322252 w 881535"/>
                      <a:gd name="connsiteY11" fmla="*/ 446357 h 458304"/>
                      <a:gd name="connsiteX12" fmla="*/ 304244 w 881535"/>
                      <a:gd name="connsiteY12" fmla="*/ 440767 h 458304"/>
                      <a:gd name="connsiteX13" fmla="*/ 304242 w 881535"/>
                      <a:gd name="connsiteY13" fmla="*/ 440767 h 458304"/>
                      <a:gd name="connsiteX14" fmla="*/ 211868 w 881535"/>
                      <a:gd name="connsiteY14" fmla="*/ 412092 h 458304"/>
                      <a:gd name="connsiteX15" fmla="*/ 24947 w 881535"/>
                      <a:gd name="connsiteY15" fmla="*/ 286067 h 458304"/>
                      <a:gd name="connsiteX16" fmla="*/ 0 w 881535"/>
                      <a:gd name="connsiteY16" fmla="*/ 255831 h 458304"/>
                      <a:gd name="connsiteX17" fmla="*/ 0 w 881535"/>
                      <a:gd name="connsiteY17" fmla="*/ 220384 h 458304"/>
                      <a:gd name="connsiteX18" fmla="*/ 44077 w 881535"/>
                      <a:gd name="connsiteY18" fmla="*/ 132230 h 458304"/>
                      <a:gd name="connsiteX19" fmla="*/ 258951 w 881535"/>
                      <a:gd name="connsiteY19" fmla="*/ 27548 h 458304"/>
                      <a:gd name="connsiteX20" fmla="*/ 440767 w 881535"/>
                      <a:gd name="connsiteY20" fmla="*/ 0 h 458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1535" h="458304">
                        <a:moveTo>
                          <a:pt x="440767" y="0"/>
                        </a:moveTo>
                        <a:cubicBezTo>
                          <a:pt x="506882" y="0"/>
                          <a:pt x="567488" y="11019"/>
                          <a:pt x="622584" y="27548"/>
                        </a:cubicBezTo>
                        <a:cubicBezTo>
                          <a:pt x="699718" y="49586"/>
                          <a:pt x="776852" y="82644"/>
                          <a:pt x="837458" y="132230"/>
                        </a:cubicBezTo>
                        <a:cubicBezTo>
                          <a:pt x="865006" y="154269"/>
                          <a:pt x="881535" y="187326"/>
                          <a:pt x="881535" y="220384"/>
                        </a:cubicBezTo>
                        <a:lnTo>
                          <a:pt x="881535" y="255831"/>
                        </a:lnTo>
                        <a:lnTo>
                          <a:pt x="856588" y="286067"/>
                        </a:lnTo>
                        <a:cubicBezTo>
                          <a:pt x="803379" y="339276"/>
                          <a:pt x="740021" y="382335"/>
                          <a:pt x="669666" y="412092"/>
                        </a:cubicBezTo>
                        <a:lnTo>
                          <a:pt x="577292" y="440767"/>
                        </a:lnTo>
                        <a:lnTo>
                          <a:pt x="577288" y="440767"/>
                        </a:lnTo>
                        <a:lnTo>
                          <a:pt x="559280" y="446357"/>
                        </a:lnTo>
                        <a:cubicBezTo>
                          <a:pt x="520999" y="454190"/>
                          <a:pt x="481363" y="458304"/>
                          <a:pt x="440766" y="458304"/>
                        </a:cubicBezTo>
                        <a:cubicBezTo>
                          <a:pt x="400169" y="458304"/>
                          <a:pt x="360533" y="454190"/>
                          <a:pt x="322252" y="446357"/>
                        </a:cubicBezTo>
                        <a:lnTo>
                          <a:pt x="304244" y="440767"/>
                        </a:lnTo>
                        <a:lnTo>
                          <a:pt x="304242" y="440767"/>
                        </a:lnTo>
                        <a:lnTo>
                          <a:pt x="211868" y="412092"/>
                        </a:lnTo>
                        <a:cubicBezTo>
                          <a:pt x="141514" y="382335"/>
                          <a:pt x="78156" y="339276"/>
                          <a:pt x="24947" y="286067"/>
                        </a:cubicBezTo>
                        <a:lnTo>
                          <a:pt x="0" y="255831"/>
                        </a:lnTo>
                        <a:lnTo>
                          <a:pt x="0" y="220384"/>
                        </a:lnTo>
                        <a:cubicBezTo>
                          <a:pt x="0" y="187326"/>
                          <a:pt x="16529" y="154269"/>
                          <a:pt x="44077" y="132230"/>
                        </a:cubicBezTo>
                        <a:cubicBezTo>
                          <a:pt x="104682" y="88153"/>
                          <a:pt x="181817" y="49586"/>
                          <a:pt x="258951" y="27548"/>
                        </a:cubicBezTo>
                        <a:cubicBezTo>
                          <a:pt x="319556" y="11019"/>
                          <a:pt x="380162" y="0"/>
                          <a:pt x="440767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4E226A25-407C-8249-3ACE-708FEC289C35}"/>
                      </a:ext>
                    </a:extLst>
                  </p:cNvPr>
                  <p:cNvSpPr/>
                  <p:nvPr/>
                </p:nvSpPr>
                <p:spPr>
                  <a:xfrm>
                    <a:off x="7061981" y="2037659"/>
                    <a:ext cx="440767" cy="440767"/>
                  </a:xfrm>
                  <a:custGeom>
                    <a:avLst/>
                    <a:gdLst>
                      <a:gd name="connsiteX0" fmla="*/ 440767 w 440767"/>
                      <a:gd name="connsiteY0" fmla="*/ 220384 h 440767"/>
                      <a:gd name="connsiteX1" fmla="*/ 220384 w 440767"/>
                      <a:gd name="connsiteY1" fmla="*/ 440767 h 440767"/>
                      <a:gd name="connsiteX2" fmla="*/ 0 w 440767"/>
                      <a:gd name="connsiteY2" fmla="*/ 220384 h 440767"/>
                      <a:gd name="connsiteX3" fmla="*/ 220384 w 440767"/>
                      <a:gd name="connsiteY3" fmla="*/ 0 h 440767"/>
                      <a:gd name="connsiteX4" fmla="*/ 440767 w 440767"/>
                      <a:gd name="connsiteY4" fmla="*/ 220384 h 440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0767" h="440767">
                        <a:moveTo>
                          <a:pt x="440767" y="220384"/>
                        </a:moveTo>
                        <a:cubicBezTo>
                          <a:pt x="440767" y="342098"/>
                          <a:pt x="342098" y="440767"/>
                          <a:pt x="220384" y="440767"/>
                        </a:cubicBezTo>
                        <a:cubicBezTo>
                          <a:pt x="98669" y="440767"/>
                          <a:pt x="0" y="342098"/>
                          <a:pt x="0" y="220384"/>
                        </a:cubicBezTo>
                        <a:cubicBezTo>
                          <a:pt x="0" y="98669"/>
                          <a:pt x="98669" y="0"/>
                          <a:pt x="220384" y="0"/>
                        </a:cubicBezTo>
                        <a:cubicBezTo>
                          <a:pt x="342098" y="0"/>
                          <a:pt x="440767" y="98669"/>
                          <a:pt x="440767" y="2203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B15F0C0-7E59-9D41-F071-FD1FC4852CEA}"/>
              </a:ext>
            </a:extLst>
          </p:cNvPr>
          <p:cNvGrpSpPr/>
          <p:nvPr/>
        </p:nvGrpSpPr>
        <p:grpSpPr>
          <a:xfrm>
            <a:off x="8251266" y="997801"/>
            <a:ext cx="2582440" cy="4861062"/>
            <a:chOff x="8035298" y="1124744"/>
            <a:chExt cx="2439179" cy="45913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3871C9F-F054-8D2C-E7D4-1191F02095F8}"/>
                </a:ext>
              </a:extLst>
            </p:cNvPr>
            <p:cNvGrpSpPr/>
            <p:nvPr/>
          </p:nvGrpSpPr>
          <p:grpSpPr>
            <a:xfrm>
              <a:off x="8035298" y="1124744"/>
              <a:ext cx="2439179" cy="4591395"/>
              <a:chOff x="1053852" y="928755"/>
              <a:chExt cx="2255757" cy="4246131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69626C1-2C6D-10A2-1037-376EDD05E1C4}"/>
                  </a:ext>
                </a:extLst>
              </p:cNvPr>
              <p:cNvSpPr/>
              <p:nvPr/>
            </p:nvSpPr>
            <p:spPr>
              <a:xfrm>
                <a:off x="1053852" y="928755"/>
                <a:ext cx="2255757" cy="4246131"/>
              </a:xfrm>
              <a:prstGeom prst="roundRect">
                <a:avLst>
                  <a:gd name="adj" fmla="val 853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31B293-761C-0319-A027-498C5B98FF31}"/>
                  </a:ext>
                </a:extLst>
              </p:cNvPr>
              <p:cNvSpPr/>
              <p:nvPr/>
            </p:nvSpPr>
            <p:spPr>
              <a:xfrm>
                <a:off x="1144460" y="1124744"/>
                <a:ext cx="2074540" cy="3576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DDD71EB-2273-6490-3824-35F2BF3CD21D}"/>
                  </a:ext>
                </a:extLst>
              </p:cNvPr>
              <p:cNvSpPr/>
              <p:nvPr/>
            </p:nvSpPr>
            <p:spPr>
              <a:xfrm>
                <a:off x="2051479" y="4797524"/>
                <a:ext cx="260502" cy="26050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67CD6DE-B6BC-70E9-DCE1-7FE18AF980E0}"/>
                </a:ext>
              </a:extLst>
            </p:cNvPr>
            <p:cNvGrpSpPr/>
            <p:nvPr/>
          </p:nvGrpSpPr>
          <p:grpSpPr>
            <a:xfrm>
              <a:off x="8257578" y="3731279"/>
              <a:ext cx="1992399" cy="297747"/>
              <a:chOff x="6609226" y="3612059"/>
              <a:chExt cx="2032750" cy="303777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BB3E5AA-6793-D989-9ACA-BF223D3334E4}"/>
                  </a:ext>
                </a:extLst>
              </p:cNvPr>
              <p:cNvSpPr/>
              <p:nvPr/>
            </p:nvSpPr>
            <p:spPr>
              <a:xfrm>
                <a:off x="6609226" y="3612059"/>
                <a:ext cx="303777" cy="303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43D4471-B3C0-A84F-30AE-B5ABC8CFFE5D}"/>
                  </a:ext>
                </a:extLst>
              </p:cNvPr>
              <p:cNvGrpSpPr/>
              <p:nvPr/>
            </p:nvGrpSpPr>
            <p:grpSpPr>
              <a:xfrm>
                <a:off x="7021157" y="3656660"/>
                <a:ext cx="1620819" cy="214574"/>
                <a:chOff x="6958508" y="3637936"/>
                <a:chExt cx="612331" cy="214574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185B6192-8AAB-0D15-F059-B4F01EECD1F4}"/>
                    </a:ext>
                  </a:extLst>
                </p:cNvPr>
                <p:cNvSpPr/>
                <p:nvPr/>
              </p:nvSpPr>
              <p:spPr>
                <a:xfrm>
                  <a:off x="6958508" y="363793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9FA5BF44-731D-D9E4-CA4D-1127016108CF}"/>
                    </a:ext>
                  </a:extLst>
                </p:cNvPr>
                <p:cNvSpPr/>
                <p:nvPr/>
              </p:nvSpPr>
              <p:spPr>
                <a:xfrm>
                  <a:off x="6958508" y="379351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8C635CA-5989-4FCB-4F4A-E2DDF5EFA19B}"/>
                </a:ext>
              </a:extLst>
            </p:cNvPr>
            <p:cNvGrpSpPr/>
            <p:nvPr/>
          </p:nvGrpSpPr>
          <p:grpSpPr>
            <a:xfrm>
              <a:off x="8257578" y="4211914"/>
              <a:ext cx="1992399" cy="297747"/>
              <a:chOff x="6609226" y="3612059"/>
              <a:chExt cx="2032750" cy="303777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111AF7A-FD91-25ED-F06B-775923ECD642}"/>
                  </a:ext>
                </a:extLst>
              </p:cNvPr>
              <p:cNvSpPr/>
              <p:nvPr/>
            </p:nvSpPr>
            <p:spPr>
              <a:xfrm>
                <a:off x="6609226" y="3612059"/>
                <a:ext cx="303777" cy="303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31A86BC-E60E-58CF-0ED1-1EEE8716472C}"/>
                  </a:ext>
                </a:extLst>
              </p:cNvPr>
              <p:cNvGrpSpPr/>
              <p:nvPr/>
            </p:nvGrpSpPr>
            <p:grpSpPr>
              <a:xfrm>
                <a:off x="7021157" y="3656660"/>
                <a:ext cx="1620819" cy="214574"/>
                <a:chOff x="6958508" y="3637936"/>
                <a:chExt cx="612331" cy="214574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7A0A479D-2D8A-34DB-40F0-8D8B6665EE05}"/>
                    </a:ext>
                  </a:extLst>
                </p:cNvPr>
                <p:cNvSpPr/>
                <p:nvPr/>
              </p:nvSpPr>
              <p:spPr>
                <a:xfrm>
                  <a:off x="6958508" y="363793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F0587B23-1881-2CFA-1BC8-2C5190CAE105}"/>
                    </a:ext>
                  </a:extLst>
                </p:cNvPr>
                <p:cNvSpPr/>
                <p:nvPr/>
              </p:nvSpPr>
              <p:spPr>
                <a:xfrm>
                  <a:off x="6958508" y="379351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BC06106-C8C3-CFC8-E620-B8303535ED87}"/>
                </a:ext>
              </a:extLst>
            </p:cNvPr>
            <p:cNvGrpSpPr/>
            <p:nvPr/>
          </p:nvGrpSpPr>
          <p:grpSpPr>
            <a:xfrm>
              <a:off x="8257578" y="4692549"/>
              <a:ext cx="1992399" cy="297747"/>
              <a:chOff x="6609226" y="3612059"/>
              <a:chExt cx="2032750" cy="303777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3B68D62-D0B4-606F-F1D0-5A453C703A1B}"/>
                  </a:ext>
                </a:extLst>
              </p:cNvPr>
              <p:cNvSpPr/>
              <p:nvPr/>
            </p:nvSpPr>
            <p:spPr>
              <a:xfrm>
                <a:off x="6609226" y="3612059"/>
                <a:ext cx="303777" cy="303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EDF4DD9-CB44-203E-3C79-12EF1F51D0B2}"/>
                  </a:ext>
                </a:extLst>
              </p:cNvPr>
              <p:cNvGrpSpPr/>
              <p:nvPr/>
            </p:nvGrpSpPr>
            <p:grpSpPr>
              <a:xfrm>
                <a:off x="7021157" y="3656660"/>
                <a:ext cx="1620819" cy="214574"/>
                <a:chOff x="6958508" y="3637936"/>
                <a:chExt cx="612331" cy="214574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21CFEAD6-CB0D-EDE0-1633-59BA6D1C10EA}"/>
                    </a:ext>
                  </a:extLst>
                </p:cNvPr>
                <p:cNvSpPr/>
                <p:nvPr/>
              </p:nvSpPr>
              <p:spPr>
                <a:xfrm>
                  <a:off x="6958508" y="363793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8495661A-8054-7946-CE80-894928246A57}"/>
                    </a:ext>
                  </a:extLst>
                </p:cNvPr>
                <p:cNvSpPr/>
                <p:nvPr/>
              </p:nvSpPr>
              <p:spPr>
                <a:xfrm>
                  <a:off x="6958508" y="379351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D6ABEE4D-E4E8-7E93-9EFF-8660D3B9DD43}"/>
                </a:ext>
              </a:extLst>
            </p:cNvPr>
            <p:cNvGrpSpPr/>
            <p:nvPr/>
          </p:nvGrpSpPr>
          <p:grpSpPr>
            <a:xfrm>
              <a:off x="8254525" y="1478092"/>
              <a:ext cx="2000724" cy="2074281"/>
              <a:chOff x="3718148" y="4437112"/>
              <a:chExt cx="2000724" cy="207428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804C1F8-7DB8-DCAF-65CC-205FE304C48D}"/>
                  </a:ext>
                </a:extLst>
              </p:cNvPr>
              <p:cNvGrpSpPr/>
              <p:nvPr/>
            </p:nvGrpSpPr>
            <p:grpSpPr>
              <a:xfrm>
                <a:off x="3723679" y="4437112"/>
                <a:ext cx="1985264" cy="211736"/>
                <a:chOff x="6547669" y="1340768"/>
                <a:chExt cx="2025470" cy="216024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E51E3D0-B6B4-A3DD-A421-3C225607DEEA}"/>
                    </a:ext>
                  </a:extLst>
                </p:cNvPr>
                <p:cNvGrpSpPr/>
                <p:nvPr/>
              </p:nvGrpSpPr>
              <p:grpSpPr>
                <a:xfrm>
                  <a:off x="8354496" y="1366792"/>
                  <a:ext cx="218643" cy="163976"/>
                  <a:chOff x="4858929" y="1209368"/>
                  <a:chExt cx="275313" cy="206477"/>
                </a:xfrm>
              </p:grpSpPr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FF3414B6-6088-01BC-047E-3156CD24FA95}"/>
                      </a:ext>
                    </a:extLst>
                  </p:cNvPr>
                  <p:cNvCxnSpPr/>
                  <p:nvPr/>
                </p:nvCxnSpPr>
                <p:spPr>
                  <a:xfrm>
                    <a:off x="4858933" y="1209368"/>
                    <a:ext cx="275303" cy="0"/>
                  </a:xfrm>
                  <a:prstGeom prst="line">
                    <a:avLst/>
                  </a:prstGeom>
                  <a:ln w="28575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EEC5D33E-7383-79D3-4340-1E93DEEB104E}"/>
                      </a:ext>
                    </a:extLst>
                  </p:cNvPr>
                  <p:cNvCxnSpPr/>
                  <p:nvPr/>
                </p:nvCxnSpPr>
                <p:spPr>
                  <a:xfrm>
                    <a:off x="4858929" y="1415845"/>
                    <a:ext cx="275303" cy="0"/>
                  </a:xfrm>
                  <a:prstGeom prst="line">
                    <a:avLst/>
                  </a:prstGeom>
                  <a:ln w="28575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B8BD4746-626D-01C6-6376-3A8B58EC155E}"/>
                      </a:ext>
                    </a:extLst>
                  </p:cNvPr>
                  <p:cNvCxnSpPr/>
                  <p:nvPr/>
                </p:nvCxnSpPr>
                <p:spPr>
                  <a:xfrm>
                    <a:off x="4858939" y="1312607"/>
                    <a:ext cx="275303" cy="0"/>
                  </a:xfrm>
                  <a:prstGeom prst="line">
                    <a:avLst/>
                  </a:prstGeom>
                  <a:ln w="28575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F7C28FEA-D446-D1A5-4680-B32EE9C4EACD}"/>
                    </a:ext>
                  </a:extLst>
                </p:cNvPr>
                <p:cNvSpPr/>
                <p:nvPr/>
              </p:nvSpPr>
              <p:spPr>
                <a:xfrm>
                  <a:off x="6547669" y="1340768"/>
                  <a:ext cx="1152128" cy="216024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24A1905-ECF3-8152-4CAB-F9400E7D8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3218" y="4786821"/>
                <a:ext cx="1990714" cy="0"/>
              </a:xfrm>
              <a:prstGeom prst="line">
                <a:avLst/>
              </a:prstGeom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BC257A2-70F8-9167-8E2B-D3422200F77D}"/>
                  </a:ext>
                </a:extLst>
              </p:cNvPr>
              <p:cNvGrpSpPr/>
              <p:nvPr/>
            </p:nvGrpSpPr>
            <p:grpSpPr>
              <a:xfrm>
                <a:off x="3718148" y="6299656"/>
                <a:ext cx="2000724" cy="211737"/>
                <a:chOff x="6606045" y="3241033"/>
                <a:chExt cx="2010440" cy="216025"/>
              </a:xfrm>
            </p:grpSpPr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2C58F0D2-D488-79F1-8EFA-D501B8CA5CC2}"/>
                    </a:ext>
                  </a:extLst>
                </p:cNvPr>
                <p:cNvSpPr/>
                <p:nvPr/>
              </p:nvSpPr>
              <p:spPr>
                <a:xfrm>
                  <a:off x="6606045" y="3241033"/>
                  <a:ext cx="974686" cy="216024"/>
                </a:xfrm>
                <a:prstGeom prst="roundRect">
                  <a:avLst>
                    <a:gd name="adj" fmla="val 882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18328988-D13B-7887-4510-442CB125B6DB}"/>
                    </a:ext>
                  </a:extLst>
                </p:cNvPr>
                <p:cNvSpPr/>
                <p:nvPr/>
              </p:nvSpPr>
              <p:spPr>
                <a:xfrm>
                  <a:off x="7641799" y="3241034"/>
                  <a:ext cx="974686" cy="216024"/>
                </a:xfrm>
                <a:prstGeom prst="roundRect">
                  <a:avLst>
                    <a:gd name="adj" fmla="val 882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3D83D47-C657-8DF9-BEC2-156F2CE6B3D2}"/>
                  </a:ext>
                </a:extLst>
              </p:cNvPr>
              <p:cNvSpPr/>
              <p:nvPr/>
            </p:nvSpPr>
            <p:spPr>
              <a:xfrm>
                <a:off x="4220659" y="5045735"/>
                <a:ext cx="995832" cy="9958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96624EA3-B9ED-A3B8-7B74-5867C6604D77}"/>
                  </a:ext>
                </a:extLst>
              </p:cNvPr>
              <p:cNvGrpSpPr/>
              <p:nvPr/>
            </p:nvGrpSpPr>
            <p:grpSpPr>
              <a:xfrm>
                <a:off x="4345373" y="5233662"/>
                <a:ext cx="746405" cy="807904"/>
                <a:chOff x="6841598" y="2037659"/>
                <a:chExt cx="881535" cy="954168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539CA87F-488D-089E-CC33-3D96582E37B2}"/>
                    </a:ext>
                  </a:extLst>
                </p:cNvPr>
                <p:cNvSpPr/>
                <p:nvPr/>
              </p:nvSpPr>
              <p:spPr>
                <a:xfrm>
                  <a:off x="6841598" y="2533523"/>
                  <a:ext cx="881535" cy="458304"/>
                </a:xfrm>
                <a:custGeom>
                  <a:avLst/>
                  <a:gdLst>
                    <a:gd name="connsiteX0" fmla="*/ 440767 w 881535"/>
                    <a:gd name="connsiteY0" fmla="*/ 0 h 458304"/>
                    <a:gd name="connsiteX1" fmla="*/ 622584 w 881535"/>
                    <a:gd name="connsiteY1" fmla="*/ 27548 h 458304"/>
                    <a:gd name="connsiteX2" fmla="*/ 837458 w 881535"/>
                    <a:gd name="connsiteY2" fmla="*/ 132230 h 458304"/>
                    <a:gd name="connsiteX3" fmla="*/ 881535 w 881535"/>
                    <a:gd name="connsiteY3" fmla="*/ 220384 h 458304"/>
                    <a:gd name="connsiteX4" fmla="*/ 881535 w 881535"/>
                    <a:gd name="connsiteY4" fmla="*/ 255831 h 458304"/>
                    <a:gd name="connsiteX5" fmla="*/ 856588 w 881535"/>
                    <a:gd name="connsiteY5" fmla="*/ 286067 h 458304"/>
                    <a:gd name="connsiteX6" fmla="*/ 669666 w 881535"/>
                    <a:gd name="connsiteY6" fmla="*/ 412092 h 458304"/>
                    <a:gd name="connsiteX7" fmla="*/ 577292 w 881535"/>
                    <a:gd name="connsiteY7" fmla="*/ 440767 h 458304"/>
                    <a:gd name="connsiteX8" fmla="*/ 577288 w 881535"/>
                    <a:gd name="connsiteY8" fmla="*/ 440767 h 458304"/>
                    <a:gd name="connsiteX9" fmla="*/ 559280 w 881535"/>
                    <a:gd name="connsiteY9" fmla="*/ 446357 h 458304"/>
                    <a:gd name="connsiteX10" fmla="*/ 440766 w 881535"/>
                    <a:gd name="connsiteY10" fmla="*/ 458304 h 458304"/>
                    <a:gd name="connsiteX11" fmla="*/ 322252 w 881535"/>
                    <a:gd name="connsiteY11" fmla="*/ 446357 h 458304"/>
                    <a:gd name="connsiteX12" fmla="*/ 304244 w 881535"/>
                    <a:gd name="connsiteY12" fmla="*/ 440767 h 458304"/>
                    <a:gd name="connsiteX13" fmla="*/ 304242 w 881535"/>
                    <a:gd name="connsiteY13" fmla="*/ 440767 h 458304"/>
                    <a:gd name="connsiteX14" fmla="*/ 211868 w 881535"/>
                    <a:gd name="connsiteY14" fmla="*/ 412092 h 458304"/>
                    <a:gd name="connsiteX15" fmla="*/ 24947 w 881535"/>
                    <a:gd name="connsiteY15" fmla="*/ 286067 h 458304"/>
                    <a:gd name="connsiteX16" fmla="*/ 0 w 881535"/>
                    <a:gd name="connsiteY16" fmla="*/ 255831 h 458304"/>
                    <a:gd name="connsiteX17" fmla="*/ 0 w 881535"/>
                    <a:gd name="connsiteY17" fmla="*/ 220384 h 458304"/>
                    <a:gd name="connsiteX18" fmla="*/ 44077 w 881535"/>
                    <a:gd name="connsiteY18" fmla="*/ 132230 h 458304"/>
                    <a:gd name="connsiteX19" fmla="*/ 258951 w 881535"/>
                    <a:gd name="connsiteY19" fmla="*/ 27548 h 458304"/>
                    <a:gd name="connsiteX20" fmla="*/ 440767 w 881535"/>
                    <a:gd name="connsiteY20" fmla="*/ 0 h 45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881535" h="458304">
                      <a:moveTo>
                        <a:pt x="440767" y="0"/>
                      </a:moveTo>
                      <a:cubicBezTo>
                        <a:pt x="506882" y="0"/>
                        <a:pt x="567488" y="11019"/>
                        <a:pt x="622584" y="27548"/>
                      </a:cubicBezTo>
                      <a:cubicBezTo>
                        <a:pt x="699718" y="49586"/>
                        <a:pt x="776852" y="82644"/>
                        <a:pt x="837458" y="132230"/>
                      </a:cubicBezTo>
                      <a:cubicBezTo>
                        <a:pt x="865006" y="154269"/>
                        <a:pt x="881535" y="187326"/>
                        <a:pt x="881535" y="220384"/>
                      </a:cubicBezTo>
                      <a:lnTo>
                        <a:pt x="881535" y="255831"/>
                      </a:lnTo>
                      <a:lnTo>
                        <a:pt x="856588" y="286067"/>
                      </a:lnTo>
                      <a:cubicBezTo>
                        <a:pt x="803379" y="339276"/>
                        <a:pt x="740021" y="382335"/>
                        <a:pt x="669666" y="412092"/>
                      </a:cubicBezTo>
                      <a:lnTo>
                        <a:pt x="577292" y="440767"/>
                      </a:lnTo>
                      <a:lnTo>
                        <a:pt x="577288" y="440767"/>
                      </a:lnTo>
                      <a:lnTo>
                        <a:pt x="559280" y="446357"/>
                      </a:lnTo>
                      <a:cubicBezTo>
                        <a:pt x="520999" y="454190"/>
                        <a:pt x="481363" y="458304"/>
                        <a:pt x="440766" y="458304"/>
                      </a:cubicBezTo>
                      <a:cubicBezTo>
                        <a:pt x="400169" y="458304"/>
                        <a:pt x="360533" y="454190"/>
                        <a:pt x="322252" y="446357"/>
                      </a:cubicBezTo>
                      <a:lnTo>
                        <a:pt x="304244" y="440767"/>
                      </a:lnTo>
                      <a:lnTo>
                        <a:pt x="304242" y="440767"/>
                      </a:lnTo>
                      <a:lnTo>
                        <a:pt x="211868" y="412092"/>
                      </a:lnTo>
                      <a:cubicBezTo>
                        <a:pt x="141514" y="382335"/>
                        <a:pt x="78156" y="339276"/>
                        <a:pt x="24947" y="286067"/>
                      </a:cubicBezTo>
                      <a:lnTo>
                        <a:pt x="0" y="255831"/>
                      </a:lnTo>
                      <a:lnTo>
                        <a:pt x="0" y="220384"/>
                      </a:lnTo>
                      <a:cubicBezTo>
                        <a:pt x="0" y="187326"/>
                        <a:pt x="16529" y="154269"/>
                        <a:pt x="44077" y="132230"/>
                      </a:cubicBezTo>
                      <a:cubicBezTo>
                        <a:pt x="104682" y="88153"/>
                        <a:pt x="181817" y="49586"/>
                        <a:pt x="258951" y="27548"/>
                      </a:cubicBezTo>
                      <a:cubicBezTo>
                        <a:pt x="319556" y="11019"/>
                        <a:pt x="380162" y="0"/>
                        <a:pt x="44076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50CCBE-1E08-A78B-69E5-6BC294B1515D}"/>
                    </a:ext>
                  </a:extLst>
                </p:cNvPr>
                <p:cNvSpPr/>
                <p:nvPr/>
              </p:nvSpPr>
              <p:spPr>
                <a:xfrm>
                  <a:off x="7061981" y="2037659"/>
                  <a:ext cx="440767" cy="440767"/>
                </a:xfrm>
                <a:custGeom>
                  <a:avLst/>
                  <a:gdLst>
                    <a:gd name="connsiteX0" fmla="*/ 440767 w 440767"/>
                    <a:gd name="connsiteY0" fmla="*/ 220384 h 440767"/>
                    <a:gd name="connsiteX1" fmla="*/ 220384 w 440767"/>
                    <a:gd name="connsiteY1" fmla="*/ 440767 h 440767"/>
                    <a:gd name="connsiteX2" fmla="*/ 0 w 440767"/>
                    <a:gd name="connsiteY2" fmla="*/ 220384 h 440767"/>
                    <a:gd name="connsiteX3" fmla="*/ 220384 w 440767"/>
                    <a:gd name="connsiteY3" fmla="*/ 0 h 440767"/>
                    <a:gd name="connsiteX4" fmla="*/ 440767 w 440767"/>
                    <a:gd name="connsiteY4" fmla="*/ 220384 h 440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0767" h="440767">
                      <a:moveTo>
                        <a:pt x="440767" y="220384"/>
                      </a:moveTo>
                      <a:cubicBezTo>
                        <a:pt x="440767" y="342098"/>
                        <a:pt x="342098" y="440767"/>
                        <a:pt x="220384" y="440767"/>
                      </a:cubicBezTo>
                      <a:cubicBezTo>
                        <a:pt x="98669" y="440767"/>
                        <a:pt x="0" y="342098"/>
                        <a:pt x="0" y="220384"/>
                      </a:cubicBezTo>
                      <a:cubicBezTo>
                        <a:pt x="0" y="98669"/>
                        <a:pt x="98669" y="0"/>
                        <a:pt x="220384" y="0"/>
                      </a:cubicBezTo>
                      <a:cubicBezTo>
                        <a:pt x="342098" y="0"/>
                        <a:pt x="440767" y="98669"/>
                        <a:pt x="440767" y="2203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0306078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3E7FC38-EA6C-52B2-AD1C-CA65D958819F}"/>
              </a:ext>
            </a:extLst>
          </p:cNvPr>
          <p:cNvSpPr txBox="1"/>
          <p:nvPr/>
        </p:nvSpPr>
        <p:spPr>
          <a:xfrm>
            <a:off x="8600155" y="667772"/>
            <a:ext cx="2525045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i="0" dirty="0">
                <a:solidFill>
                  <a:srgbClr val="000000"/>
                </a:solidFill>
                <a:effectLst/>
              </a:rPr>
              <a:t>Intro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797D5-6103-6AA6-DB19-2481A1572C49}"/>
              </a:ext>
            </a:extLst>
          </p:cNvPr>
          <p:cNvSpPr txBox="1"/>
          <p:nvPr/>
        </p:nvSpPr>
        <p:spPr>
          <a:xfrm>
            <a:off x="8600155" y="1317129"/>
            <a:ext cx="2525045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i="0" dirty="0">
                <a:solidFill>
                  <a:srgbClr val="000000"/>
                </a:solidFill>
                <a:effectLst/>
              </a:rPr>
              <a:t>Our team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81F2-1A18-0944-4134-469D491909FE}"/>
              </a:ext>
            </a:extLst>
          </p:cNvPr>
          <p:cNvSpPr txBox="1"/>
          <p:nvPr/>
        </p:nvSpPr>
        <p:spPr>
          <a:xfrm>
            <a:off x="8600155" y="1966485"/>
            <a:ext cx="2525045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i="0" dirty="0">
                <a:solidFill>
                  <a:srgbClr val="000000"/>
                </a:solidFill>
                <a:effectLst/>
              </a:rPr>
              <a:t>Project Slide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4C71DA-5A3D-577D-AB7A-1FC81CEFEEC7}"/>
              </a:ext>
            </a:extLst>
          </p:cNvPr>
          <p:cNvCxnSpPr>
            <a:cxnSpLocks/>
          </p:cNvCxnSpPr>
          <p:nvPr/>
        </p:nvCxnSpPr>
        <p:spPr>
          <a:xfrm>
            <a:off x="8600155" y="1223283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9C3959-D920-593C-12B1-73191425504A}"/>
              </a:ext>
            </a:extLst>
          </p:cNvPr>
          <p:cNvCxnSpPr>
            <a:cxnSpLocks/>
          </p:cNvCxnSpPr>
          <p:nvPr/>
        </p:nvCxnSpPr>
        <p:spPr>
          <a:xfrm>
            <a:off x="8600155" y="1872640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C5AA5C6-12F6-035F-58D2-E66C2D798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5B071C2-06C1-0361-2071-BE3AB02D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BB600-F9FC-F2C8-0DDF-9B99DC5ED4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Why Oxygen?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A5C7A5-4C43-8260-139E-831C130167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IN" dirty="0"/>
              <a:t>We want to empower nurses to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6A21040-4639-D4AE-E8BE-04F9731BC8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C5918-E75A-3E69-E02C-CF642C69F727}"/>
              </a:ext>
            </a:extLst>
          </p:cNvPr>
          <p:cNvSpPr txBox="1"/>
          <p:nvPr/>
        </p:nvSpPr>
        <p:spPr>
          <a:xfrm>
            <a:off x="7750596" y="667772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A1C78-9990-205D-C38F-E2F8DB92A64C}"/>
              </a:ext>
            </a:extLst>
          </p:cNvPr>
          <p:cNvSpPr txBox="1"/>
          <p:nvPr/>
        </p:nvSpPr>
        <p:spPr>
          <a:xfrm>
            <a:off x="7750596" y="1322140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037A5-2068-D9C4-E05C-79C23856DE88}"/>
              </a:ext>
            </a:extLst>
          </p:cNvPr>
          <p:cNvSpPr txBox="1"/>
          <p:nvPr/>
        </p:nvSpPr>
        <p:spPr>
          <a:xfrm>
            <a:off x="7750596" y="1966485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525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Challenges &amp; Key Learnings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06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5" y="686131"/>
            <a:ext cx="2538900" cy="7393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Technical challenges encountered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02E622-5D88-BC8A-F4C3-BCD493740CDB}"/>
              </a:ext>
            </a:extLst>
          </p:cNvPr>
          <p:cNvSpPr txBox="1"/>
          <p:nvPr/>
        </p:nvSpPr>
        <p:spPr>
          <a:xfrm>
            <a:off x="8600155" y="1602001"/>
            <a:ext cx="2538900" cy="98879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Solutions and workarounds implemented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7946C3-1DB9-F3C7-E3BE-90F51500EB1B}"/>
              </a:ext>
            </a:extLst>
          </p:cNvPr>
          <p:cNvCxnSpPr>
            <a:cxnSpLocks/>
          </p:cNvCxnSpPr>
          <p:nvPr/>
        </p:nvCxnSpPr>
        <p:spPr>
          <a:xfrm>
            <a:off x="8600155" y="1494302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ADEAE0-C3F3-F085-150A-D0034B364C8A}"/>
              </a:ext>
            </a:extLst>
          </p:cNvPr>
          <p:cNvSpPr txBox="1"/>
          <p:nvPr/>
        </p:nvSpPr>
        <p:spPr>
          <a:xfrm>
            <a:off x="7750596" y="160200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7D6724-E35B-47DE-4472-C0ECB7ED7EAA}"/>
              </a:ext>
            </a:extLst>
          </p:cNvPr>
          <p:cNvCxnSpPr>
            <a:cxnSpLocks/>
          </p:cNvCxnSpPr>
          <p:nvPr/>
        </p:nvCxnSpPr>
        <p:spPr>
          <a:xfrm>
            <a:off x="8600155" y="2702617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CFB3F84-1470-E9D9-3CE7-6B9E9D624164}"/>
              </a:ext>
            </a:extLst>
          </p:cNvPr>
          <p:cNvSpPr txBox="1"/>
          <p:nvPr/>
        </p:nvSpPr>
        <p:spPr>
          <a:xfrm>
            <a:off x="7750596" y="2797959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1C90B-863E-D486-85BC-17F881F902C2}"/>
              </a:ext>
            </a:extLst>
          </p:cNvPr>
          <p:cNvSpPr txBox="1"/>
          <p:nvPr/>
        </p:nvSpPr>
        <p:spPr>
          <a:xfrm>
            <a:off x="8600155" y="2797959"/>
            <a:ext cx="2538900" cy="7393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Key learnings from 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hackathon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experience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95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8D46ADB-6DE9-B320-4A29-DF9F4FAA49BF}"/>
              </a:ext>
            </a:extLst>
          </p:cNvPr>
          <p:cNvGrpSpPr/>
          <p:nvPr/>
        </p:nvGrpSpPr>
        <p:grpSpPr>
          <a:xfrm>
            <a:off x="1075328" y="2634343"/>
            <a:ext cx="5802086" cy="2688772"/>
            <a:chOff x="1075328" y="2634342"/>
            <a:chExt cx="5802086" cy="304800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8BBFF8-7929-ABD8-EB5E-A866C43D14F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328" y="2634342"/>
              <a:ext cx="0" cy="304800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F3FCE6-40A8-9CC4-6C89-269E390842F8}"/>
                </a:ext>
              </a:extLst>
            </p:cNvPr>
            <p:cNvCxnSpPr>
              <a:cxnSpLocks/>
            </p:cNvCxnSpPr>
            <p:nvPr/>
          </p:nvCxnSpPr>
          <p:spPr>
            <a:xfrm>
              <a:off x="6877414" y="2634342"/>
              <a:ext cx="0" cy="304800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B658DEF-3B23-2611-5D73-E73F6FBE5C58}"/>
              </a:ext>
            </a:extLst>
          </p:cNvPr>
          <p:cNvSpPr/>
          <p:nvPr/>
        </p:nvSpPr>
        <p:spPr>
          <a:xfrm>
            <a:off x="1053851" y="1384581"/>
            <a:ext cx="4699291" cy="740430"/>
          </a:xfrm>
          <a:custGeom>
            <a:avLst/>
            <a:gdLst>
              <a:gd name="connsiteX0" fmla="*/ 0 w 4699291"/>
              <a:gd name="connsiteY0" fmla="*/ 0 h 740430"/>
              <a:gd name="connsiteX1" fmla="*/ 4699291 w 4699291"/>
              <a:gd name="connsiteY1" fmla="*/ 0 h 740430"/>
              <a:gd name="connsiteX2" fmla="*/ 4466238 w 4699291"/>
              <a:gd name="connsiteY2" fmla="*/ 740430 h 740430"/>
              <a:gd name="connsiteX3" fmla="*/ 0 w 4699291"/>
              <a:gd name="connsiteY3" fmla="*/ 740430 h 740430"/>
              <a:gd name="connsiteX4" fmla="*/ 0 w 4699291"/>
              <a:gd name="connsiteY4" fmla="*/ 0 h 74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91" h="740430">
                <a:moveTo>
                  <a:pt x="0" y="0"/>
                </a:moveTo>
                <a:lnTo>
                  <a:pt x="4699291" y="0"/>
                </a:lnTo>
                <a:lnTo>
                  <a:pt x="4466238" y="740430"/>
                </a:lnTo>
                <a:lnTo>
                  <a:pt x="0" y="74043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AB7273-3776-9249-27D7-4B58895D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Technical Challenges Encountered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FBE3BD-0FC0-9831-8443-BCEF8E78BB74}"/>
              </a:ext>
            </a:extLst>
          </p:cNvPr>
          <p:cNvSpPr/>
          <p:nvPr/>
        </p:nvSpPr>
        <p:spPr>
          <a:xfrm>
            <a:off x="609440" y="1288908"/>
            <a:ext cx="931777" cy="9317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1FD0466-0F11-5A45-7823-E3A8D8F35B26}"/>
              </a:ext>
            </a:extLst>
          </p:cNvPr>
          <p:cNvSpPr/>
          <p:nvPr/>
        </p:nvSpPr>
        <p:spPr>
          <a:xfrm>
            <a:off x="6855937" y="1384581"/>
            <a:ext cx="4699291" cy="740430"/>
          </a:xfrm>
          <a:custGeom>
            <a:avLst/>
            <a:gdLst>
              <a:gd name="connsiteX0" fmla="*/ 0 w 4699291"/>
              <a:gd name="connsiteY0" fmla="*/ 0 h 740430"/>
              <a:gd name="connsiteX1" fmla="*/ 4699291 w 4699291"/>
              <a:gd name="connsiteY1" fmla="*/ 0 h 740430"/>
              <a:gd name="connsiteX2" fmla="*/ 4466238 w 4699291"/>
              <a:gd name="connsiteY2" fmla="*/ 740430 h 740430"/>
              <a:gd name="connsiteX3" fmla="*/ 0 w 4699291"/>
              <a:gd name="connsiteY3" fmla="*/ 740430 h 740430"/>
              <a:gd name="connsiteX4" fmla="*/ 0 w 4699291"/>
              <a:gd name="connsiteY4" fmla="*/ 0 h 74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91" h="740430">
                <a:moveTo>
                  <a:pt x="0" y="0"/>
                </a:moveTo>
                <a:lnTo>
                  <a:pt x="4699291" y="0"/>
                </a:lnTo>
                <a:lnTo>
                  <a:pt x="4466238" y="740430"/>
                </a:lnTo>
                <a:lnTo>
                  <a:pt x="0" y="74043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DBEFD6-272F-866D-D3C8-1D795AAFA4E2}"/>
              </a:ext>
            </a:extLst>
          </p:cNvPr>
          <p:cNvSpPr/>
          <p:nvPr/>
        </p:nvSpPr>
        <p:spPr>
          <a:xfrm>
            <a:off x="6411526" y="1288908"/>
            <a:ext cx="931777" cy="9317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8EE091-182C-7680-CCA7-97143A62C283}"/>
              </a:ext>
            </a:extLst>
          </p:cNvPr>
          <p:cNvSpPr/>
          <p:nvPr/>
        </p:nvSpPr>
        <p:spPr>
          <a:xfrm>
            <a:off x="942344" y="2514958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B3BD4-E18E-E7C4-C7A1-69D2357EC6D9}"/>
              </a:ext>
            </a:extLst>
          </p:cNvPr>
          <p:cNvSpPr/>
          <p:nvPr/>
        </p:nvSpPr>
        <p:spPr>
          <a:xfrm>
            <a:off x="6744430" y="2514958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D21F5E-E06A-929E-1754-11AB38A4C0E3}"/>
              </a:ext>
            </a:extLst>
          </p:cNvPr>
          <p:cNvSpPr/>
          <p:nvPr/>
        </p:nvSpPr>
        <p:spPr>
          <a:xfrm>
            <a:off x="942344" y="3853901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380324-F4F4-B752-3B93-9D6A5BF25553}"/>
              </a:ext>
            </a:extLst>
          </p:cNvPr>
          <p:cNvSpPr/>
          <p:nvPr/>
        </p:nvSpPr>
        <p:spPr>
          <a:xfrm>
            <a:off x="6744430" y="3853901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005F96-B515-1D63-EC8D-1AA098FE719A}"/>
              </a:ext>
            </a:extLst>
          </p:cNvPr>
          <p:cNvSpPr/>
          <p:nvPr/>
        </p:nvSpPr>
        <p:spPr>
          <a:xfrm>
            <a:off x="942344" y="5192844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E2C2A0-9A02-9A1E-7884-7B1DB5AF5DF9}"/>
              </a:ext>
            </a:extLst>
          </p:cNvPr>
          <p:cNvSpPr/>
          <p:nvPr/>
        </p:nvSpPr>
        <p:spPr>
          <a:xfrm>
            <a:off x="6744430" y="5192844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E8C6FF-EC61-36C9-6615-8CA6BA8AD078}"/>
              </a:ext>
            </a:extLst>
          </p:cNvPr>
          <p:cNvSpPr txBox="1"/>
          <p:nvPr/>
        </p:nvSpPr>
        <p:spPr>
          <a:xfrm>
            <a:off x="1750236" y="2878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3C361B-2E45-40CB-CE26-49749FD6BDB4}"/>
              </a:ext>
            </a:extLst>
          </p:cNvPr>
          <p:cNvSpPr txBox="1"/>
          <p:nvPr/>
        </p:nvSpPr>
        <p:spPr>
          <a:xfrm>
            <a:off x="1750236" y="2416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0FAFC4-A673-F931-9752-43435A3424EA}"/>
              </a:ext>
            </a:extLst>
          </p:cNvPr>
          <p:cNvSpPr txBox="1"/>
          <p:nvPr/>
        </p:nvSpPr>
        <p:spPr>
          <a:xfrm>
            <a:off x="1750236" y="4217692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FBFBBA-1DD3-22F8-4FCE-464548678CB5}"/>
              </a:ext>
            </a:extLst>
          </p:cNvPr>
          <p:cNvSpPr txBox="1"/>
          <p:nvPr/>
        </p:nvSpPr>
        <p:spPr>
          <a:xfrm>
            <a:off x="1750236" y="3755407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EFE7D5-649D-3EC5-EE46-8355C33B7D22}"/>
              </a:ext>
            </a:extLst>
          </p:cNvPr>
          <p:cNvSpPr txBox="1"/>
          <p:nvPr/>
        </p:nvSpPr>
        <p:spPr>
          <a:xfrm>
            <a:off x="1750236" y="5545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A6C34C-99AB-D845-F3BC-1493E7BC1863}"/>
              </a:ext>
            </a:extLst>
          </p:cNvPr>
          <p:cNvSpPr txBox="1"/>
          <p:nvPr/>
        </p:nvSpPr>
        <p:spPr>
          <a:xfrm>
            <a:off x="1750236" y="5083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31E366-DF94-FD1A-D1EB-4D0B72222D5C}"/>
              </a:ext>
            </a:extLst>
          </p:cNvPr>
          <p:cNvSpPr txBox="1"/>
          <p:nvPr/>
        </p:nvSpPr>
        <p:spPr>
          <a:xfrm>
            <a:off x="7584978" y="2878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43A874-52CA-5C82-02C4-04352304BD98}"/>
              </a:ext>
            </a:extLst>
          </p:cNvPr>
          <p:cNvSpPr txBox="1"/>
          <p:nvPr/>
        </p:nvSpPr>
        <p:spPr>
          <a:xfrm>
            <a:off x="7584978" y="2416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Challenge 01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AFB372-7B07-7A6C-8BE3-A6A453DBDB32}"/>
              </a:ext>
            </a:extLst>
          </p:cNvPr>
          <p:cNvSpPr txBox="1"/>
          <p:nvPr/>
        </p:nvSpPr>
        <p:spPr>
          <a:xfrm>
            <a:off x="7584978" y="4217692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C6BDCF-6D55-DFDC-E7DB-78E49B0B5566}"/>
              </a:ext>
            </a:extLst>
          </p:cNvPr>
          <p:cNvSpPr txBox="1"/>
          <p:nvPr/>
        </p:nvSpPr>
        <p:spPr>
          <a:xfrm>
            <a:off x="7584978" y="3755407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Challenge 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9F3F89-C0F7-BC54-E900-0375DC4FB492}"/>
              </a:ext>
            </a:extLst>
          </p:cNvPr>
          <p:cNvSpPr txBox="1"/>
          <p:nvPr/>
        </p:nvSpPr>
        <p:spPr>
          <a:xfrm>
            <a:off x="7584978" y="5545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E40D26-4276-9DE7-B2AF-8974D2823B3C}"/>
              </a:ext>
            </a:extLst>
          </p:cNvPr>
          <p:cNvSpPr txBox="1"/>
          <p:nvPr/>
        </p:nvSpPr>
        <p:spPr>
          <a:xfrm>
            <a:off x="7584978" y="5083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Challenge 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AB46F0-1470-247B-97A4-A42158F2FE8D}"/>
              </a:ext>
            </a:extLst>
          </p:cNvPr>
          <p:cNvSpPr txBox="1"/>
          <p:nvPr/>
        </p:nvSpPr>
        <p:spPr>
          <a:xfrm>
            <a:off x="1763486" y="1578430"/>
            <a:ext cx="3483428" cy="33563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dirty="0"/>
              <a:t>Placeholder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FDAF93-BC06-40D2-F6D7-194A2195A323}"/>
              </a:ext>
            </a:extLst>
          </p:cNvPr>
          <p:cNvSpPr txBox="1"/>
          <p:nvPr/>
        </p:nvSpPr>
        <p:spPr>
          <a:xfrm>
            <a:off x="7584978" y="1578430"/>
            <a:ext cx="3483428" cy="33563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b="1" dirty="0"/>
              <a:t>Challenges</a:t>
            </a:r>
            <a:endParaRPr lang="en-US" b="1" dirty="0"/>
          </a:p>
        </p:txBody>
      </p:sp>
      <p:pic>
        <p:nvPicPr>
          <p:cNvPr id="56" name="Graphic 55" descr="Hurdle with solid fill">
            <a:extLst>
              <a:ext uri="{FF2B5EF4-FFF2-40B4-BE49-F238E27FC236}">
                <a16:creationId xmlns:a16="http://schemas.microsoft.com/office/drawing/2014/main" id="{78275483-C0E2-F32D-046A-11D11C188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6820" y="1474202"/>
            <a:ext cx="561189" cy="561189"/>
          </a:xfrm>
          <a:prstGeom prst="rect">
            <a:avLst/>
          </a:prstGeom>
        </p:spPr>
      </p:pic>
      <p:pic>
        <p:nvPicPr>
          <p:cNvPr id="58" name="Graphic 57" descr="Door Open with solid fill">
            <a:extLst>
              <a:ext uri="{FF2B5EF4-FFF2-40B4-BE49-F238E27FC236}">
                <a16:creationId xmlns:a16="http://schemas.microsoft.com/office/drawing/2014/main" id="{77438277-7F02-8744-1005-FC24DE831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634" y="1492102"/>
            <a:ext cx="525388" cy="525388"/>
          </a:xfrm>
          <a:prstGeom prst="rect">
            <a:avLst/>
          </a:prstGeom>
        </p:spPr>
      </p:pic>
      <p:sp>
        <p:nvSpPr>
          <p:cNvPr id="59" name="Footer Placeholder 58">
            <a:extLst>
              <a:ext uri="{FF2B5EF4-FFF2-40B4-BE49-F238E27FC236}">
                <a16:creationId xmlns:a16="http://schemas.microsoft.com/office/drawing/2014/main" id="{A225A23D-70FC-5514-98F2-6916C424D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0542C9A7-465A-39FE-93F8-08930C89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0426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8D46ADB-6DE9-B320-4A29-DF9F4FAA49BF}"/>
              </a:ext>
            </a:extLst>
          </p:cNvPr>
          <p:cNvGrpSpPr/>
          <p:nvPr/>
        </p:nvGrpSpPr>
        <p:grpSpPr>
          <a:xfrm>
            <a:off x="1075328" y="2634343"/>
            <a:ext cx="5802086" cy="2688772"/>
            <a:chOff x="1075328" y="2634342"/>
            <a:chExt cx="5802086" cy="304800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8BBFF8-7929-ABD8-EB5E-A866C43D14F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328" y="2634342"/>
              <a:ext cx="0" cy="304800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F3FCE6-40A8-9CC4-6C89-269E390842F8}"/>
                </a:ext>
              </a:extLst>
            </p:cNvPr>
            <p:cNvCxnSpPr>
              <a:cxnSpLocks/>
            </p:cNvCxnSpPr>
            <p:nvPr/>
          </p:nvCxnSpPr>
          <p:spPr>
            <a:xfrm>
              <a:off x="6877414" y="2634342"/>
              <a:ext cx="0" cy="304800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B658DEF-3B23-2611-5D73-E73F6FBE5C58}"/>
              </a:ext>
            </a:extLst>
          </p:cNvPr>
          <p:cNvSpPr/>
          <p:nvPr/>
        </p:nvSpPr>
        <p:spPr>
          <a:xfrm>
            <a:off x="1053851" y="1384581"/>
            <a:ext cx="4699291" cy="740430"/>
          </a:xfrm>
          <a:custGeom>
            <a:avLst/>
            <a:gdLst>
              <a:gd name="connsiteX0" fmla="*/ 0 w 4699291"/>
              <a:gd name="connsiteY0" fmla="*/ 0 h 740430"/>
              <a:gd name="connsiteX1" fmla="*/ 4699291 w 4699291"/>
              <a:gd name="connsiteY1" fmla="*/ 0 h 740430"/>
              <a:gd name="connsiteX2" fmla="*/ 4466238 w 4699291"/>
              <a:gd name="connsiteY2" fmla="*/ 740430 h 740430"/>
              <a:gd name="connsiteX3" fmla="*/ 0 w 4699291"/>
              <a:gd name="connsiteY3" fmla="*/ 740430 h 740430"/>
              <a:gd name="connsiteX4" fmla="*/ 0 w 4699291"/>
              <a:gd name="connsiteY4" fmla="*/ 0 h 74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91" h="740430">
                <a:moveTo>
                  <a:pt x="0" y="0"/>
                </a:moveTo>
                <a:lnTo>
                  <a:pt x="4699291" y="0"/>
                </a:lnTo>
                <a:lnTo>
                  <a:pt x="4466238" y="740430"/>
                </a:lnTo>
                <a:lnTo>
                  <a:pt x="0" y="74043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AB7273-3776-9249-27D7-4B58895D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Solutions and Workarounds Implemented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FBE3BD-0FC0-9831-8443-BCEF8E78BB74}"/>
              </a:ext>
            </a:extLst>
          </p:cNvPr>
          <p:cNvSpPr/>
          <p:nvPr/>
        </p:nvSpPr>
        <p:spPr>
          <a:xfrm>
            <a:off x="609440" y="1288908"/>
            <a:ext cx="931777" cy="9317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1FD0466-0F11-5A45-7823-E3A8D8F35B26}"/>
              </a:ext>
            </a:extLst>
          </p:cNvPr>
          <p:cNvSpPr/>
          <p:nvPr/>
        </p:nvSpPr>
        <p:spPr>
          <a:xfrm>
            <a:off x="6855937" y="1384581"/>
            <a:ext cx="4699291" cy="740430"/>
          </a:xfrm>
          <a:custGeom>
            <a:avLst/>
            <a:gdLst>
              <a:gd name="connsiteX0" fmla="*/ 0 w 4699291"/>
              <a:gd name="connsiteY0" fmla="*/ 0 h 740430"/>
              <a:gd name="connsiteX1" fmla="*/ 4699291 w 4699291"/>
              <a:gd name="connsiteY1" fmla="*/ 0 h 740430"/>
              <a:gd name="connsiteX2" fmla="*/ 4466238 w 4699291"/>
              <a:gd name="connsiteY2" fmla="*/ 740430 h 740430"/>
              <a:gd name="connsiteX3" fmla="*/ 0 w 4699291"/>
              <a:gd name="connsiteY3" fmla="*/ 740430 h 740430"/>
              <a:gd name="connsiteX4" fmla="*/ 0 w 4699291"/>
              <a:gd name="connsiteY4" fmla="*/ 0 h 74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91" h="740430">
                <a:moveTo>
                  <a:pt x="0" y="0"/>
                </a:moveTo>
                <a:lnTo>
                  <a:pt x="4699291" y="0"/>
                </a:lnTo>
                <a:lnTo>
                  <a:pt x="4466238" y="740430"/>
                </a:lnTo>
                <a:lnTo>
                  <a:pt x="0" y="74043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DBEFD6-272F-866D-D3C8-1D795AAFA4E2}"/>
              </a:ext>
            </a:extLst>
          </p:cNvPr>
          <p:cNvSpPr/>
          <p:nvPr/>
        </p:nvSpPr>
        <p:spPr>
          <a:xfrm>
            <a:off x="6411526" y="1288908"/>
            <a:ext cx="931777" cy="9317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8EE091-182C-7680-CCA7-97143A62C283}"/>
              </a:ext>
            </a:extLst>
          </p:cNvPr>
          <p:cNvSpPr/>
          <p:nvPr/>
        </p:nvSpPr>
        <p:spPr>
          <a:xfrm>
            <a:off x="942344" y="2514958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B3BD4-E18E-E7C4-C7A1-69D2357EC6D9}"/>
              </a:ext>
            </a:extLst>
          </p:cNvPr>
          <p:cNvSpPr/>
          <p:nvPr/>
        </p:nvSpPr>
        <p:spPr>
          <a:xfrm>
            <a:off x="6744430" y="2514958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D21F5E-E06A-929E-1754-11AB38A4C0E3}"/>
              </a:ext>
            </a:extLst>
          </p:cNvPr>
          <p:cNvSpPr/>
          <p:nvPr/>
        </p:nvSpPr>
        <p:spPr>
          <a:xfrm>
            <a:off x="942344" y="3853901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380324-F4F4-B752-3B93-9D6A5BF25553}"/>
              </a:ext>
            </a:extLst>
          </p:cNvPr>
          <p:cNvSpPr/>
          <p:nvPr/>
        </p:nvSpPr>
        <p:spPr>
          <a:xfrm>
            <a:off x="6744430" y="3853901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005F96-B515-1D63-EC8D-1AA098FE719A}"/>
              </a:ext>
            </a:extLst>
          </p:cNvPr>
          <p:cNvSpPr/>
          <p:nvPr/>
        </p:nvSpPr>
        <p:spPr>
          <a:xfrm>
            <a:off x="942344" y="5192844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E2C2A0-9A02-9A1E-7884-7B1DB5AF5DF9}"/>
              </a:ext>
            </a:extLst>
          </p:cNvPr>
          <p:cNvSpPr/>
          <p:nvPr/>
        </p:nvSpPr>
        <p:spPr>
          <a:xfrm>
            <a:off x="6744430" y="5192844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E8C6FF-EC61-36C9-6615-8CA6BA8AD078}"/>
              </a:ext>
            </a:extLst>
          </p:cNvPr>
          <p:cNvSpPr txBox="1"/>
          <p:nvPr/>
        </p:nvSpPr>
        <p:spPr>
          <a:xfrm>
            <a:off x="1750236" y="2878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3C361B-2E45-40CB-CE26-49749FD6BDB4}"/>
              </a:ext>
            </a:extLst>
          </p:cNvPr>
          <p:cNvSpPr txBox="1"/>
          <p:nvPr/>
        </p:nvSpPr>
        <p:spPr>
          <a:xfrm>
            <a:off x="1750236" y="2416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0FAFC4-A673-F931-9752-43435A3424EA}"/>
              </a:ext>
            </a:extLst>
          </p:cNvPr>
          <p:cNvSpPr txBox="1"/>
          <p:nvPr/>
        </p:nvSpPr>
        <p:spPr>
          <a:xfrm>
            <a:off x="1750236" y="4217692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FBFBBA-1DD3-22F8-4FCE-464548678CB5}"/>
              </a:ext>
            </a:extLst>
          </p:cNvPr>
          <p:cNvSpPr txBox="1"/>
          <p:nvPr/>
        </p:nvSpPr>
        <p:spPr>
          <a:xfrm>
            <a:off x="1750236" y="3755407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EFE7D5-649D-3EC5-EE46-8355C33B7D22}"/>
              </a:ext>
            </a:extLst>
          </p:cNvPr>
          <p:cNvSpPr txBox="1"/>
          <p:nvPr/>
        </p:nvSpPr>
        <p:spPr>
          <a:xfrm>
            <a:off x="1750236" y="5545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A6C34C-99AB-D845-F3BC-1493E7BC1863}"/>
              </a:ext>
            </a:extLst>
          </p:cNvPr>
          <p:cNvSpPr txBox="1"/>
          <p:nvPr/>
        </p:nvSpPr>
        <p:spPr>
          <a:xfrm>
            <a:off x="1750236" y="5083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31E366-DF94-FD1A-D1EB-4D0B72222D5C}"/>
              </a:ext>
            </a:extLst>
          </p:cNvPr>
          <p:cNvSpPr txBox="1"/>
          <p:nvPr/>
        </p:nvSpPr>
        <p:spPr>
          <a:xfrm>
            <a:off x="7584978" y="2878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43A874-52CA-5C82-02C4-04352304BD98}"/>
              </a:ext>
            </a:extLst>
          </p:cNvPr>
          <p:cNvSpPr txBox="1"/>
          <p:nvPr/>
        </p:nvSpPr>
        <p:spPr>
          <a:xfrm>
            <a:off x="7584978" y="2416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Solution 01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AFB372-7B07-7A6C-8BE3-A6A453DBDB32}"/>
              </a:ext>
            </a:extLst>
          </p:cNvPr>
          <p:cNvSpPr txBox="1"/>
          <p:nvPr/>
        </p:nvSpPr>
        <p:spPr>
          <a:xfrm>
            <a:off x="7584978" y="4217692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C6BDCF-6D55-DFDC-E7DB-78E49B0B5566}"/>
              </a:ext>
            </a:extLst>
          </p:cNvPr>
          <p:cNvSpPr txBox="1"/>
          <p:nvPr/>
        </p:nvSpPr>
        <p:spPr>
          <a:xfrm>
            <a:off x="7584978" y="3755407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Solution 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9F3F89-C0F7-BC54-E900-0375DC4FB492}"/>
              </a:ext>
            </a:extLst>
          </p:cNvPr>
          <p:cNvSpPr txBox="1"/>
          <p:nvPr/>
        </p:nvSpPr>
        <p:spPr>
          <a:xfrm>
            <a:off x="7584978" y="5545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E40D26-4276-9DE7-B2AF-8974D2823B3C}"/>
              </a:ext>
            </a:extLst>
          </p:cNvPr>
          <p:cNvSpPr txBox="1"/>
          <p:nvPr/>
        </p:nvSpPr>
        <p:spPr>
          <a:xfrm>
            <a:off x="7584978" y="5083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Solution 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AB46F0-1470-247B-97A4-A42158F2FE8D}"/>
              </a:ext>
            </a:extLst>
          </p:cNvPr>
          <p:cNvSpPr txBox="1"/>
          <p:nvPr/>
        </p:nvSpPr>
        <p:spPr>
          <a:xfrm>
            <a:off x="1763486" y="1578430"/>
            <a:ext cx="3483428" cy="33563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dirty="0"/>
              <a:t>Placeholder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FDAF93-BC06-40D2-F6D7-194A2195A323}"/>
              </a:ext>
            </a:extLst>
          </p:cNvPr>
          <p:cNvSpPr txBox="1"/>
          <p:nvPr/>
        </p:nvSpPr>
        <p:spPr>
          <a:xfrm>
            <a:off x="7584978" y="1578430"/>
            <a:ext cx="3483428" cy="33563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b="1" dirty="0"/>
              <a:t>Solutions</a:t>
            </a:r>
            <a:endParaRPr lang="en-US" b="1" dirty="0"/>
          </a:p>
        </p:txBody>
      </p:sp>
      <p:pic>
        <p:nvPicPr>
          <p:cNvPr id="58" name="Graphic 57" descr="Door Open with solid fill">
            <a:extLst>
              <a:ext uri="{FF2B5EF4-FFF2-40B4-BE49-F238E27FC236}">
                <a16:creationId xmlns:a16="http://schemas.microsoft.com/office/drawing/2014/main" id="{77438277-7F02-8744-1005-FC24DE83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34" y="1492102"/>
            <a:ext cx="525388" cy="525388"/>
          </a:xfrm>
          <a:prstGeom prst="rect">
            <a:avLst/>
          </a:prstGeom>
        </p:spPr>
      </p:pic>
      <p:pic>
        <p:nvPicPr>
          <p:cNvPr id="3" name="Graphic 2" descr="Lightbulb with solid fill">
            <a:extLst>
              <a:ext uri="{FF2B5EF4-FFF2-40B4-BE49-F238E27FC236}">
                <a16:creationId xmlns:a16="http://schemas.microsoft.com/office/drawing/2014/main" id="{EF466026-D155-472D-94B6-FBD1509D6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8031" y="1465413"/>
            <a:ext cx="578767" cy="5787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1128C-C9F6-6171-1AAB-DA58D88E3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4A3C3-9361-1E87-8F3C-8454A746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1413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AB7273-3776-9249-27D7-4B58895D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Key Learnings from Hackathon Experience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1E3787-88CB-ADAA-0F47-EE7B94926FF0}"/>
              </a:ext>
            </a:extLst>
          </p:cNvPr>
          <p:cNvGrpSpPr/>
          <p:nvPr/>
        </p:nvGrpSpPr>
        <p:grpSpPr>
          <a:xfrm>
            <a:off x="688635" y="1792492"/>
            <a:ext cx="4707905" cy="3632944"/>
            <a:chOff x="1038753" y="2104103"/>
            <a:chExt cx="4402986" cy="3397648"/>
          </a:xfrm>
          <a:solidFill>
            <a:schemeClr val="bg1">
              <a:lumMod val="85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A7C4B9B-6AA5-2C9D-D02B-B59ABF798F05}"/>
                </a:ext>
              </a:extLst>
            </p:cNvPr>
            <p:cNvSpPr/>
            <p:nvPr/>
          </p:nvSpPr>
          <p:spPr>
            <a:xfrm>
              <a:off x="1038753" y="2104103"/>
              <a:ext cx="2255053" cy="821296"/>
            </a:xfrm>
            <a:custGeom>
              <a:avLst/>
              <a:gdLst>
                <a:gd name="connsiteX0" fmla="*/ 410648 w 2255053"/>
                <a:gd name="connsiteY0" fmla="*/ 0 h 821296"/>
                <a:gd name="connsiteX1" fmla="*/ 2255053 w 2255053"/>
                <a:gd name="connsiteY1" fmla="*/ 0 h 821296"/>
                <a:gd name="connsiteX2" fmla="*/ 2255053 w 2255053"/>
                <a:gd name="connsiteY2" fmla="*/ 821296 h 821296"/>
                <a:gd name="connsiteX3" fmla="*/ 410648 w 2255053"/>
                <a:gd name="connsiteY3" fmla="*/ 821296 h 821296"/>
                <a:gd name="connsiteX4" fmla="*/ 0 w 2255053"/>
                <a:gd name="connsiteY4" fmla="*/ 410648 h 821296"/>
                <a:gd name="connsiteX5" fmla="*/ 410648 w 2255053"/>
                <a:gd name="connsiteY5" fmla="*/ 0 h 82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5053" h="821296">
                  <a:moveTo>
                    <a:pt x="410648" y="0"/>
                  </a:moveTo>
                  <a:lnTo>
                    <a:pt x="2255053" y="0"/>
                  </a:lnTo>
                  <a:lnTo>
                    <a:pt x="2255053" y="821296"/>
                  </a:lnTo>
                  <a:lnTo>
                    <a:pt x="410648" y="821296"/>
                  </a:lnTo>
                  <a:cubicBezTo>
                    <a:pt x="184760" y="821296"/>
                    <a:pt x="0" y="636456"/>
                    <a:pt x="0" y="410648"/>
                  </a:cubicBezTo>
                  <a:cubicBezTo>
                    <a:pt x="0" y="184760"/>
                    <a:pt x="184760" y="0"/>
                    <a:pt x="41064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D9789EE-A468-E5C4-74B0-979847F38517}"/>
                </a:ext>
              </a:extLst>
            </p:cNvPr>
            <p:cNvSpPr/>
            <p:nvPr/>
          </p:nvSpPr>
          <p:spPr>
            <a:xfrm>
              <a:off x="3824748" y="2104104"/>
              <a:ext cx="1616991" cy="1390479"/>
            </a:xfrm>
            <a:custGeom>
              <a:avLst/>
              <a:gdLst>
                <a:gd name="connsiteX0" fmla="*/ 0 w 1616991"/>
                <a:gd name="connsiteY0" fmla="*/ 0 h 1390479"/>
                <a:gd name="connsiteX1" fmla="*/ 176137 w 1616991"/>
                <a:gd name="connsiteY1" fmla="*/ 0 h 1390479"/>
                <a:gd name="connsiteX2" fmla="*/ 677809 w 1616991"/>
                <a:gd name="connsiteY2" fmla="*/ 1101862 h 1390479"/>
                <a:gd name="connsiteX3" fmla="*/ 1616991 w 1616991"/>
                <a:gd name="connsiteY3" fmla="*/ 1101862 h 1390479"/>
                <a:gd name="connsiteX4" fmla="*/ 1616991 w 1616991"/>
                <a:gd name="connsiteY4" fmla="*/ 1390479 h 1390479"/>
                <a:gd name="connsiteX5" fmla="*/ 677889 w 1616991"/>
                <a:gd name="connsiteY5" fmla="*/ 1390479 h 1390479"/>
                <a:gd name="connsiteX6" fmla="*/ 176217 w 1616991"/>
                <a:gd name="connsiteY6" fmla="*/ 821296 h 1390479"/>
                <a:gd name="connsiteX7" fmla="*/ 0 w 1616991"/>
                <a:gd name="connsiteY7" fmla="*/ 821296 h 1390479"/>
                <a:gd name="connsiteX8" fmla="*/ 0 w 1616991"/>
                <a:gd name="connsiteY8" fmla="*/ 0 h 139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6991" h="1390479">
                  <a:moveTo>
                    <a:pt x="0" y="0"/>
                  </a:moveTo>
                  <a:lnTo>
                    <a:pt x="176137" y="0"/>
                  </a:lnTo>
                  <a:lnTo>
                    <a:pt x="677809" y="1101862"/>
                  </a:lnTo>
                  <a:lnTo>
                    <a:pt x="1616991" y="1101862"/>
                  </a:lnTo>
                  <a:lnTo>
                    <a:pt x="1616991" y="1390479"/>
                  </a:lnTo>
                  <a:lnTo>
                    <a:pt x="677889" y="1390479"/>
                  </a:lnTo>
                  <a:lnTo>
                    <a:pt x="176217" y="821296"/>
                  </a:lnTo>
                  <a:lnTo>
                    <a:pt x="0" y="8212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B3E18A-345E-A7F7-CA55-4140A632869C}"/>
                </a:ext>
              </a:extLst>
            </p:cNvPr>
            <p:cNvSpPr/>
            <p:nvPr/>
          </p:nvSpPr>
          <p:spPr>
            <a:xfrm>
              <a:off x="1038753" y="2962940"/>
              <a:ext cx="2255053" cy="821217"/>
            </a:xfrm>
            <a:custGeom>
              <a:avLst/>
              <a:gdLst>
                <a:gd name="connsiteX0" fmla="*/ 410648 w 2255053"/>
                <a:gd name="connsiteY0" fmla="*/ 1 h 821217"/>
                <a:gd name="connsiteX1" fmla="*/ 2255053 w 2255053"/>
                <a:gd name="connsiteY1" fmla="*/ 1 h 821217"/>
                <a:gd name="connsiteX2" fmla="*/ 2255053 w 2255053"/>
                <a:gd name="connsiteY2" fmla="*/ 821217 h 821217"/>
                <a:gd name="connsiteX3" fmla="*/ 410648 w 2255053"/>
                <a:gd name="connsiteY3" fmla="*/ 821217 h 821217"/>
                <a:gd name="connsiteX4" fmla="*/ 0 w 2255053"/>
                <a:gd name="connsiteY4" fmla="*/ 410569 h 821217"/>
                <a:gd name="connsiteX5" fmla="*/ 410648 w 2255053"/>
                <a:gd name="connsiteY5" fmla="*/ 1 h 82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5053" h="821217">
                  <a:moveTo>
                    <a:pt x="410648" y="1"/>
                  </a:moveTo>
                  <a:lnTo>
                    <a:pt x="2255053" y="1"/>
                  </a:lnTo>
                  <a:lnTo>
                    <a:pt x="2255053" y="821217"/>
                  </a:lnTo>
                  <a:lnTo>
                    <a:pt x="410648" y="821217"/>
                  </a:lnTo>
                  <a:cubicBezTo>
                    <a:pt x="184760" y="821217"/>
                    <a:pt x="0" y="636378"/>
                    <a:pt x="0" y="410569"/>
                  </a:cubicBezTo>
                  <a:cubicBezTo>
                    <a:pt x="0" y="184760"/>
                    <a:pt x="184760" y="-78"/>
                    <a:pt x="410648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0C6ED2-FE54-94AD-44AF-804767BF4108}"/>
                </a:ext>
              </a:extLst>
            </p:cNvPr>
            <p:cNvSpPr/>
            <p:nvPr/>
          </p:nvSpPr>
          <p:spPr>
            <a:xfrm>
              <a:off x="3824748" y="2962941"/>
              <a:ext cx="1616991" cy="833411"/>
            </a:xfrm>
            <a:custGeom>
              <a:avLst/>
              <a:gdLst>
                <a:gd name="connsiteX0" fmla="*/ 0 w 1616991"/>
                <a:gd name="connsiteY0" fmla="*/ 0 h 833411"/>
                <a:gd name="connsiteX1" fmla="*/ 176137 w 1616991"/>
                <a:gd name="connsiteY1" fmla="*/ 0 h 833411"/>
                <a:gd name="connsiteX2" fmla="*/ 677809 w 1616991"/>
                <a:gd name="connsiteY2" fmla="*/ 544794 h 833411"/>
                <a:gd name="connsiteX3" fmla="*/ 1616991 w 1616991"/>
                <a:gd name="connsiteY3" fmla="*/ 544794 h 833411"/>
                <a:gd name="connsiteX4" fmla="*/ 1616991 w 1616991"/>
                <a:gd name="connsiteY4" fmla="*/ 833411 h 833411"/>
                <a:gd name="connsiteX5" fmla="*/ 677889 w 1616991"/>
                <a:gd name="connsiteY5" fmla="*/ 833411 h 833411"/>
                <a:gd name="connsiteX6" fmla="*/ 176217 w 1616991"/>
                <a:gd name="connsiteY6" fmla="*/ 821216 h 833411"/>
                <a:gd name="connsiteX7" fmla="*/ 0 w 1616991"/>
                <a:gd name="connsiteY7" fmla="*/ 821216 h 833411"/>
                <a:gd name="connsiteX8" fmla="*/ 0 w 1616991"/>
                <a:gd name="connsiteY8" fmla="*/ 0 h 83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6991" h="833411">
                  <a:moveTo>
                    <a:pt x="0" y="0"/>
                  </a:moveTo>
                  <a:lnTo>
                    <a:pt x="176137" y="0"/>
                  </a:lnTo>
                  <a:lnTo>
                    <a:pt x="677809" y="544794"/>
                  </a:lnTo>
                  <a:lnTo>
                    <a:pt x="1616991" y="544794"/>
                  </a:lnTo>
                  <a:lnTo>
                    <a:pt x="1616991" y="833411"/>
                  </a:lnTo>
                  <a:lnTo>
                    <a:pt x="677889" y="833411"/>
                  </a:lnTo>
                  <a:lnTo>
                    <a:pt x="176217" y="821216"/>
                  </a:lnTo>
                  <a:lnTo>
                    <a:pt x="0" y="8212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58FB43-404C-F65A-7E69-19F573F83828}"/>
                </a:ext>
              </a:extLst>
            </p:cNvPr>
            <p:cNvSpPr/>
            <p:nvPr/>
          </p:nvSpPr>
          <p:spPr>
            <a:xfrm>
              <a:off x="3824748" y="3809504"/>
              <a:ext cx="1616991" cy="833411"/>
            </a:xfrm>
            <a:custGeom>
              <a:avLst/>
              <a:gdLst>
                <a:gd name="connsiteX0" fmla="*/ 677809 w 1616991"/>
                <a:gd name="connsiteY0" fmla="*/ 0 h 833411"/>
                <a:gd name="connsiteX1" fmla="*/ 1616991 w 1616991"/>
                <a:gd name="connsiteY1" fmla="*/ 0 h 833411"/>
                <a:gd name="connsiteX2" fmla="*/ 1616991 w 1616991"/>
                <a:gd name="connsiteY2" fmla="*/ 288617 h 833411"/>
                <a:gd name="connsiteX3" fmla="*/ 677889 w 1616991"/>
                <a:gd name="connsiteY3" fmla="*/ 288617 h 833411"/>
                <a:gd name="connsiteX4" fmla="*/ 176217 w 1616991"/>
                <a:gd name="connsiteY4" fmla="*/ 833411 h 833411"/>
                <a:gd name="connsiteX5" fmla="*/ 0 w 1616991"/>
                <a:gd name="connsiteY5" fmla="*/ 833411 h 833411"/>
                <a:gd name="connsiteX6" fmla="*/ 0 w 1616991"/>
                <a:gd name="connsiteY6" fmla="*/ 12195 h 833411"/>
                <a:gd name="connsiteX7" fmla="*/ 176137 w 1616991"/>
                <a:gd name="connsiteY7" fmla="*/ 12195 h 833411"/>
                <a:gd name="connsiteX8" fmla="*/ 677809 w 1616991"/>
                <a:gd name="connsiteY8" fmla="*/ 0 h 83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6991" h="833411">
                  <a:moveTo>
                    <a:pt x="677809" y="0"/>
                  </a:moveTo>
                  <a:lnTo>
                    <a:pt x="1616991" y="0"/>
                  </a:lnTo>
                  <a:lnTo>
                    <a:pt x="1616991" y="288617"/>
                  </a:lnTo>
                  <a:lnTo>
                    <a:pt x="677889" y="288617"/>
                  </a:lnTo>
                  <a:lnTo>
                    <a:pt x="176217" y="833411"/>
                  </a:lnTo>
                  <a:lnTo>
                    <a:pt x="0" y="833411"/>
                  </a:lnTo>
                  <a:lnTo>
                    <a:pt x="0" y="12195"/>
                  </a:lnTo>
                  <a:lnTo>
                    <a:pt x="176137" y="12195"/>
                  </a:lnTo>
                  <a:lnTo>
                    <a:pt x="67780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87401B-8688-74AB-421D-99CAED7721A3}"/>
                </a:ext>
              </a:extLst>
            </p:cNvPr>
            <p:cNvSpPr/>
            <p:nvPr/>
          </p:nvSpPr>
          <p:spPr>
            <a:xfrm>
              <a:off x="1038753" y="3821698"/>
              <a:ext cx="2255053" cy="821216"/>
            </a:xfrm>
            <a:custGeom>
              <a:avLst/>
              <a:gdLst>
                <a:gd name="connsiteX0" fmla="*/ 410648 w 2255053"/>
                <a:gd name="connsiteY0" fmla="*/ 0 h 821216"/>
                <a:gd name="connsiteX1" fmla="*/ 2255053 w 2255053"/>
                <a:gd name="connsiteY1" fmla="*/ 0 h 821216"/>
                <a:gd name="connsiteX2" fmla="*/ 2255053 w 2255053"/>
                <a:gd name="connsiteY2" fmla="*/ 821216 h 821216"/>
                <a:gd name="connsiteX3" fmla="*/ 410648 w 2255053"/>
                <a:gd name="connsiteY3" fmla="*/ 821216 h 821216"/>
                <a:gd name="connsiteX4" fmla="*/ 0 w 2255053"/>
                <a:gd name="connsiteY4" fmla="*/ 410568 h 821216"/>
                <a:gd name="connsiteX5" fmla="*/ 410648 w 2255053"/>
                <a:gd name="connsiteY5" fmla="*/ 0 h 82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5053" h="821216">
                  <a:moveTo>
                    <a:pt x="410648" y="0"/>
                  </a:moveTo>
                  <a:lnTo>
                    <a:pt x="2255053" y="0"/>
                  </a:lnTo>
                  <a:lnTo>
                    <a:pt x="2255053" y="821216"/>
                  </a:lnTo>
                  <a:lnTo>
                    <a:pt x="410648" y="821216"/>
                  </a:lnTo>
                  <a:cubicBezTo>
                    <a:pt x="184760" y="821216"/>
                    <a:pt x="0" y="636377"/>
                    <a:pt x="0" y="410568"/>
                  </a:cubicBezTo>
                  <a:cubicBezTo>
                    <a:pt x="0" y="184760"/>
                    <a:pt x="184760" y="0"/>
                    <a:pt x="41064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FAF6898-9155-E54C-0FD6-E1E9C6A3F7FC}"/>
                </a:ext>
              </a:extLst>
            </p:cNvPr>
            <p:cNvSpPr/>
            <p:nvPr/>
          </p:nvSpPr>
          <p:spPr>
            <a:xfrm>
              <a:off x="3824748" y="4111350"/>
              <a:ext cx="1616991" cy="1390400"/>
            </a:xfrm>
            <a:custGeom>
              <a:avLst/>
              <a:gdLst>
                <a:gd name="connsiteX0" fmla="*/ 677809 w 1616991"/>
                <a:gd name="connsiteY0" fmla="*/ 0 h 1390400"/>
                <a:gd name="connsiteX1" fmla="*/ 1616991 w 1616991"/>
                <a:gd name="connsiteY1" fmla="*/ 0 h 1390400"/>
                <a:gd name="connsiteX2" fmla="*/ 1616991 w 1616991"/>
                <a:gd name="connsiteY2" fmla="*/ 288617 h 1390400"/>
                <a:gd name="connsiteX3" fmla="*/ 677889 w 1616991"/>
                <a:gd name="connsiteY3" fmla="*/ 288617 h 1390400"/>
                <a:gd name="connsiteX4" fmla="*/ 176217 w 1616991"/>
                <a:gd name="connsiteY4" fmla="*/ 1390400 h 1390400"/>
                <a:gd name="connsiteX5" fmla="*/ 0 w 1616991"/>
                <a:gd name="connsiteY5" fmla="*/ 1390400 h 1390400"/>
                <a:gd name="connsiteX6" fmla="*/ 0 w 1616991"/>
                <a:gd name="connsiteY6" fmla="*/ 569184 h 1390400"/>
                <a:gd name="connsiteX7" fmla="*/ 176137 w 1616991"/>
                <a:gd name="connsiteY7" fmla="*/ 569184 h 1390400"/>
                <a:gd name="connsiteX8" fmla="*/ 677809 w 1616991"/>
                <a:gd name="connsiteY8" fmla="*/ 0 h 13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6991" h="1390400">
                  <a:moveTo>
                    <a:pt x="677809" y="0"/>
                  </a:moveTo>
                  <a:lnTo>
                    <a:pt x="1616991" y="0"/>
                  </a:lnTo>
                  <a:lnTo>
                    <a:pt x="1616991" y="288617"/>
                  </a:lnTo>
                  <a:lnTo>
                    <a:pt x="677889" y="288617"/>
                  </a:lnTo>
                  <a:lnTo>
                    <a:pt x="176217" y="1390400"/>
                  </a:lnTo>
                  <a:lnTo>
                    <a:pt x="0" y="1390400"/>
                  </a:lnTo>
                  <a:lnTo>
                    <a:pt x="0" y="569184"/>
                  </a:lnTo>
                  <a:lnTo>
                    <a:pt x="176137" y="569184"/>
                  </a:lnTo>
                  <a:lnTo>
                    <a:pt x="67780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DF22672-755E-6A45-E504-BA7ED3C0A6C9}"/>
                </a:ext>
              </a:extLst>
            </p:cNvPr>
            <p:cNvSpPr/>
            <p:nvPr/>
          </p:nvSpPr>
          <p:spPr>
            <a:xfrm>
              <a:off x="1038753" y="4680534"/>
              <a:ext cx="2255053" cy="821217"/>
            </a:xfrm>
            <a:custGeom>
              <a:avLst/>
              <a:gdLst>
                <a:gd name="connsiteX0" fmla="*/ 410648 w 2255053"/>
                <a:gd name="connsiteY0" fmla="*/ 1 h 821217"/>
                <a:gd name="connsiteX1" fmla="*/ 2255053 w 2255053"/>
                <a:gd name="connsiteY1" fmla="*/ 1 h 821217"/>
                <a:gd name="connsiteX2" fmla="*/ 2255053 w 2255053"/>
                <a:gd name="connsiteY2" fmla="*/ 821217 h 821217"/>
                <a:gd name="connsiteX3" fmla="*/ 410648 w 2255053"/>
                <a:gd name="connsiteY3" fmla="*/ 821217 h 821217"/>
                <a:gd name="connsiteX4" fmla="*/ 0 w 2255053"/>
                <a:gd name="connsiteY4" fmla="*/ 410569 h 821217"/>
                <a:gd name="connsiteX5" fmla="*/ 410648 w 2255053"/>
                <a:gd name="connsiteY5" fmla="*/ 1 h 82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5053" h="821217">
                  <a:moveTo>
                    <a:pt x="410648" y="1"/>
                  </a:moveTo>
                  <a:lnTo>
                    <a:pt x="2255053" y="1"/>
                  </a:lnTo>
                  <a:lnTo>
                    <a:pt x="2255053" y="821217"/>
                  </a:lnTo>
                  <a:lnTo>
                    <a:pt x="410648" y="821217"/>
                  </a:lnTo>
                  <a:cubicBezTo>
                    <a:pt x="184760" y="821217"/>
                    <a:pt x="0" y="636377"/>
                    <a:pt x="0" y="410569"/>
                  </a:cubicBezTo>
                  <a:cubicBezTo>
                    <a:pt x="0" y="184682"/>
                    <a:pt x="184760" y="-79"/>
                    <a:pt x="410648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A21A9AF-304B-FBAD-62DB-D5AE3112DF57}"/>
              </a:ext>
            </a:extLst>
          </p:cNvPr>
          <p:cNvSpPr/>
          <p:nvPr/>
        </p:nvSpPr>
        <p:spPr>
          <a:xfrm>
            <a:off x="6792286" y="1792493"/>
            <a:ext cx="1721854" cy="1486773"/>
          </a:xfrm>
          <a:custGeom>
            <a:avLst/>
            <a:gdLst>
              <a:gd name="connsiteX0" fmla="*/ 1440854 w 1610334"/>
              <a:gd name="connsiteY0" fmla="*/ 0 h 1390479"/>
              <a:gd name="connsiteX1" fmla="*/ 1610334 w 1610334"/>
              <a:gd name="connsiteY1" fmla="*/ 0 h 1390479"/>
              <a:gd name="connsiteX2" fmla="*/ 1610334 w 1610334"/>
              <a:gd name="connsiteY2" fmla="*/ 821296 h 1390479"/>
              <a:gd name="connsiteX3" fmla="*/ 1440774 w 1610334"/>
              <a:gd name="connsiteY3" fmla="*/ 821296 h 1390479"/>
              <a:gd name="connsiteX4" fmla="*/ 939102 w 1610334"/>
              <a:gd name="connsiteY4" fmla="*/ 1390479 h 1390479"/>
              <a:gd name="connsiteX5" fmla="*/ 0 w 1610334"/>
              <a:gd name="connsiteY5" fmla="*/ 1390479 h 1390479"/>
              <a:gd name="connsiteX6" fmla="*/ 0 w 1610334"/>
              <a:gd name="connsiteY6" fmla="*/ 1101862 h 1390479"/>
              <a:gd name="connsiteX7" fmla="*/ 939182 w 1610334"/>
              <a:gd name="connsiteY7" fmla="*/ 1101862 h 1390479"/>
              <a:gd name="connsiteX8" fmla="*/ 1440854 w 1610334"/>
              <a:gd name="connsiteY8" fmla="*/ 0 h 1390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334" h="1390479">
                <a:moveTo>
                  <a:pt x="1440854" y="0"/>
                </a:moveTo>
                <a:lnTo>
                  <a:pt x="1610334" y="0"/>
                </a:lnTo>
                <a:lnTo>
                  <a:pt x="1610334" y="821296"/>
                </a:lnTo>
                <a:lnTo>
                  <a:pt x="1440774" y="821296"/>
                </a:lnTo>
                <a:lnTo>
                  <a:pt x="939102" y="1390479"/>
                </a:lnTo>
                <a:lnTo>
                  <a:pt x="0" y="1390479"/>
                </a:lnTo>
                <a:lnTo>
                  <a:pt x="0" y="1101862"/>
                </a:lnTo>
                <a:lnTo>
                  <a:pt x="939182" y="1101862"/>
                </a:lnTo>
                <a:lnTo>
                  <a:pt x="144085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EACE3A2-4EA7-E7F1-20C9-8D0A6B1CA935}"/>
              </a:ext>
            </a:extLst>
          </p:cNvPr>
          <p:cNvSpPr/>
          <p:nvPr/>
        </p:nvSpPr>
        <p:spPr>
          <a:xfrm>
            <a:off x="6792286" y="2710807"/>
            <a:ext cx="1721854" cy="891127"/>
          </a:xfrm>
          <a:custGeom>
            <a:avLst/>
            <a:gdLst>
              <a:gd name="connsiteX0" fmla="*/ 1440854 w 1610334"/>
              <a:gd name="connsiteY0" fmla="*/ 0 h 833411"/>
              <a:gd name="connsiteX1" fmla="*/ 1610334 w 1610334"/>
              <a:gd name="connsiteY1" fmla="*/ 0 h 833411"/>
              <a:gd name="connsiteX2" fmla="*/ 1610334 w 1610334"/>
              <a:gd name="connsiteY2" fmla="*/ 821216 h 833411"/>
              <a:gd name="connsiteX3" fmla="*/ 1440774 w 1610334"/>
              <a:gd name="connsiteY3" fmla="*/ 821216 h 833411"/>
              <a:gd name="connsiteX4" fmla="*/ 939102 w 1610334"/>
              <a:gd name="connsiteY4" fmla="*/ 833411 h 833411"/>
              <a:gd name="connsiteX5" fmla="*/ 0 w 1610334"/>
              <a:gd name="connsiteY5" fmla="*/ 833411 h 833411"/>
              <a:gd name="connsiteX6" fmla="*/ 0 w 1610334"/>
              <a:gd name="connsiteY6" fmla="*/ 544794 h 833411"/>
              <a:gd name="connsiteX7" fmla="*/ 939182 w 1610334"/>
              <a:gd name="connsiteY7" fmla="*/ 544794 h 833411"/>
              <a:gd name="connsiteX8" fmla="*/ 1440854 w 1610334"/>
              <a:gd name="connsiteY8" fmla="*/ 0 h 83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334" h="833411">
                <a:moveTo>
                  <a:pt x="1440854" y="0"/>
                </a:moveTo>
                <a:lnTo>
                  <a:pt x="1610334" y="0"/>
                </a:lnTo>
                <a:lnTo>
                  <a:pt x="1610334" y="821216"/>
                </a:lnTo>
                <a:lnTo>
                  <a:pt x="1440774" y="821216"/>
                </a:lnTo>
                <a:lnTo>
                  <a:pt x="939102" y="833411"/>
                </a:lnTo>
                <a:lnTo>
                  <a:pt x="0" y="833411"/>
                </a:lnTo>
                <a:lnTo>
                  <a:pt x="0" y="544794"/>
                </a:lnTo>
                <a:lnTo>
                  <a:pt x="939182" y="544794"/>
                </a:lnTo>
                <a:lnTo>
                  <a:pt x="144085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7E49AF0-6690-ECE6-778A-A77078E9AADB}"/>
              </a:ext>
            </a:extLst>
          </p:cNvPr>
          <p:cNvSpPr/>
          <p:nvPr/>
        </p:nvSpPr>
        <p:spPr>
          <a:xfrm>
            <a:off x="6792286" y="3615996"/>
            <a:ext cx="1721854" cy="891127"/>
          </a:xfrm>
          <a:custGeom>
            <a:avLst/>
            <a:gdLst>
              <a:gd name="connsiteX0" fmla="*/ 0 w 1610334"/>
              <a:gd name="connsiteY0" fmla="*/ 0 h 833411"/>
              <a:gd name="connsiteX1" fmla="*/ 939182 w 1610334"/>
              <a:gd name="connsiteY1" fmla="*/ 0 h 833411"/>
              <a:gd name="connsiteX2" fmla="*/ 1440854 w 1610334"/>
              <a:gd name="connsiteY2" fmla="*/ 12195 h 833411"/>
              <a:gd name="connsiteX3" fmla="*/ 1610334 w 1610334"/>
              <a:gd name="connsiteY3" fmla="*/ 12195 h 833411"/>
              <a:gd name="connsiteX4" fmla="*/ 1610334 w 1610334"/>
              <a:gd name="connsiteY4" fmla="*/ 833411 h 833411"/>
              <a:gd name="connsiteX5" fmla="*/ 1440774 w 1610334"/>
              <a:gd name="connsiteY5" fmla="*/ 833411 h 833411"/>
              <a:gd name="connsiteX6" fmla="*/ 939102 w 1610334"/>
              <a:gd name="connsiteY6" fmla="*/ 288617 h 833411"/>
              <a:gd name="connsiteX7" fmla="*/ 0 w 1610334"/>
              <a:gd name="connsiteY7" fmla="*/ 288617 h 833411"/>
              <a:gd name="connsiteX8" fmla="*/ 0 w 1610334"/>
              <a:gd name="connsiteY8" fmla="*/ 0 h 83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334" h="833411">
                <a:moveTo>
                  <a:pt x="0" y="0"/>
                </a:moveTo>
                <a:lnTo>
                  <a:pt x="939182" y="0"/>
                </a:lnTo>
                <a:lnTo>
                  <a:pt x="1440854" y="12195"/>
                </a:lnTo>
                <a:lnTo>
                  <a:pt x="1610334" y="12195"/>
                </a:lnTo>
                <a:lnTo>
                  <a:pt x="1610334" y="833411"/>
                </a:lnTo>
                <a:lnTo>
                  <a:pt x="1440774" y="833411"/>
                </a:lnTo>
                <a:lnTo>
                  <a:pt x="939102" y="288617"/>
                </a:lnTo>
                <a:lnTo>
                  <a:pt x="0" y="2886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BA98C2E-4C81-9E41-EB91-3E8972638AA2}"/>
              </a:ext>
            </a:extLst>
          </p:cNvPr>
          <p:cNvSpPr/>
          <p:nvPr/>
        </p:nvSpPr>
        <p:spPr>
          <a:xfrm>
            <a:off x="6792286" y="3938746"/>
            <a:ext cx="1721854" cy="1486689"/>
          </a:xfrm>
          <a:custGeom>
            <a:avLst/>
            <a:gdLst>
              <a:gd name="connsiteX0" fmla="*/ 0 w 1610334"/>
              <a:gd name="connsiteY0" fmla="*/ 0 h 1390400"/>
              <a:gd name="connsiteX1" fmla="*/ 939182 w 1610334"/>
              <a:gd name="connsiteY1" fmla="*/ 0 h 1390400"/>
              <a:gd name="connsiteX2" fmla="*/ 1440854 w 1610334"/>
              <a:gd name="connsiteY2" fmla="*/ 569184 h 1390400"/>
              <a:gd name="connsiteX3" fmla="*/ 1610334 w 1610334"/>
              <a:gd name="connsiteY3" fmla="*/ 569184 h 1390400"/>
              <a:gd name="connsiteX4" fmla="*/ 1610334 w 1610334"/>
              <a:gd name="connsiteY4" fmla="*/ 1390400 h 1390400"/>
              <a:gd name="connsiteX5" fmla="*/ 1440774 w 1610334"/>
              <a:gd name="connsiteY5" fmla="*/ 1390400 h 1390400"/>
              <a:gd name="connsiteX6" fmla="*/ 939102 w 1610334"/>
              <a:gd name="connsiteY6" fmla="*/ 288617 h 1390400"/>
              <a:gd name="connsiteX7" fmla="*/ 0 w 1610334"/>
              <a:gd name="connsiteY7" fmla="*/ 288617 h 1390400"/>
              <a:gd name="connsiteX8" fmla="*/ 0 w 1610334"/>
              <a:gd name="connsiteY8" fmla="*/ 0 h 13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334" h="1390400">
                <a:moveTo>
                  <a:pt x="0" y="0"/>
                </a:moveTo>
                <a:lnTo>
                  <a:pt x="939182" y="0"/>
                </a:lnTo>
                <a:lnTo>
                  <a:pt x="1440854" y="569184"/>
                </a:lnTo>
                <a:lnTo>
                  <a:pt x="1610334" y="569184"/>
                </a:lnTo>
                <a:lnTo>
                  <a:pt x="1610334" y="1390400"/>
                </a:lnTo>
                <a:lnTo>
                  <a:pt x="1440774" y="1390400"/>
                </a:lnTo>
                <a:lnTo>
                  <a:pt x="939102" y="288617"/>
                </a:lnTo>
                <a:lnTo>
                  <a:pt x="0" y="2886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FF5F22-ADFB-10D8-66DB-CF9FE02890AB}"/>
              </a:ext>
            </a:extLst>
          </p:cNvPr>
          <p:cNvSpPr/>
          <p:nvPr/>
        </p:nvSpPr>
        <p:spPr>
          <a:xfrm>
            <a:off x="4923465" y="2397181"/>
            <a:ext cx="2423564" cy="2423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05D8B0B-0EA4-ED9F-CA82-55F73F9C4F2A}"/>
              </a:ext>
            </a:extLst>
          </p:cNvPr>
          <p:cNvSpPr/>
          <p:nvPr/>
        </p:nvSpPr>
        <p:spPr>
          <a:xfrm>
            <a:off x="3075390" y="1792492"/>
            <a:ext cx="616644" cy="878173"/>
          </a:xfrm>
          <a:custGeom>
            <a:avLst/>
            <a:gdLst>
              <a:gd name="connsiteX0" fmla="*/ 0 w 530942"/>
              <a:gd name="connsiteY0" fmla="*/ 0 h 821296"/>
              <a:gd name="connsiteX1" fmla="*/ 530942 w 530942"/>
              <a:gd name="connsiteY1" fmla="*/ 0 h 821296"/>
              <a:gd name="connsiteX2" fmla="*/ 530942 w 530942"/>
              <a:gd name="connsiteY2" fmla="*/ 821296 h 821296"/>
              <a:gd name="connsiteX3" fmla="*/ 0 w 530942"/>
              <a:gd name="connsiteY3" fmla="*/ 821296 h 821296"/>
              <a:gd name="connsiteX4" fmla="*/ 0 w 530942"/>
              <a:gd name="connsiteY4" fmla="*/ 0 h 82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96">
                <a:moveTo>
                  <a:pt x="0" y="0"/>
                </a:moveTo>
                <a:lnTo>
                  <a:pt x="530942" y="0"/>
                </a:lnTo>
                <a:lnTo>
                  <a:pt x="530942" y="821296"/>
                </a:lnTo>
                <a:lnTo>
                  <a:pt x="0" y="8212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FC6D60C3-129B-D958-7C8B-532E2B4EBBCB}"/>
              </a:ext>
            </a:extLst>
          </p:cNvPr>
          <p:cNvSpPr/>
          <p:nvPr/>
        </p:nvSpPr>
        <p:spPr>
          <a:xfrm>
            <a:off x="3075390" y="2710806"/>
            <a:ext cx="616644" cy="8780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03F9631-F4C8-8E9C-810B-1454996E3F43}"/>
              </a:ext>
            </a:extLst>
          </p:cNvPr>
          <p:cNvSpPr/>
          <p:nvPr/>
        </p:nvSpPr>
        <p:spPr>
          <a:xfrm>
            <a:off x="3075390" y="3629035"/>
            <a:ext cx="616644" cy="8780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9B04D01-433C-428A-FBC4-F099E5C977B7}"/>
              </a:ext>
            </a:extLst>
          </p:cNvPr>
          <p:cNvSpPr/>
          <p:nvPr/>
        </p:nvSpPr>
        <p:spPr>
          <a:xfrm>
            <a:off x="3075390" y="4547348"/>
            <a:ext cx="616644" cy="8780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F0C0BBF-FED4-7D41-DF5D-D6D69B2E3278}"/>
              </a:ext>
            </a:extLst>
          </p:cNvPr>
          <p:cNvSpPr txBox="1"/>
          <p:nvPr/>
        </p:nvSpPr>
        <p:spPr>
          <a:xfrm>
            <a:off x="3135491" y="2034124"/>
            <a:ext cx="496443" cy="39490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91FE5E-0149-EC3D-7B4A-4E6EF17C3BEE}"/>
              </a:ext>
            </a:extLst>
          </p:cNvPr>
          <p:cNvSpPr txBox="1"/>
          <p:nvPr/>
        </p:nvSpPr>
        <p:spPr>
          <a:xfrm>
            <a:off x="3135491" y="2952395"/>
            <a:ext cx="496443" cy="39490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10066C-001B-5AAC-A688-FB6D7E9CA35D}"/>
              </a:ext>
            </a:extLst>
          </p:cNvPr>
          <p:cNvSpPr txBox="1"/>
          <p:nvPr/>
        </p:nvSpPr>
        <p:spPr>
          <a:xfrm>
            <a:off x="3135491" y="3870624"/>
            <a:ext cx="496443" cy="39490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9DF417E-500E-D2E0-7B66-D845CFD5DA17}"/>
              </a:ext>
            </a:extLst>
          </p:cNvPr>
          <p:cNvSpPr txBox="1"/>
          <p:nvPr/>
        </p:nvSpPr>
        <p:spPr>
          <a:xfrm>
            <a:off x="3135491" y="4788937"/>
            <a:ext cx="496443" cy="39490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CEDA55-F7E1-1945-C786-0A08B9C22844}"/>
              </a:ext>
            </a:extLst>
          </p:cNvPr>
          <p:cNvSpPr txBox="1"/>
          <p:nvPr/>
        </p:nvSpPr>
        <p:spPr>
          <a:xfrm>
            <a:off x="5206698" y="3443003"/>
            <a:ext cx="1857097" cy="331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</a:rPr>
              <a:t>Hackathon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2E54F05-E5F9-12D6-D8C6-C5CFDFB3BFFB}"/>
              </a:ext>
            </a:extLst>
          </p:cNvPr>
          <p:cNvSpPr/>
          <p:nvPr/>
        </p:nvSpPr>
        <p:spPr>
          <a:xfrm>
            <a:off x="8476593" y="1792492"/>
            <a:ext cx="3023598" cy="878173"/>
          </a:xfrm>
          <a:custGeom>
            <a:avLst/>
            <a:gdLst>
              <a:gd name="connsiteX0" fmla="*/ 0 w 2827767"/>
              <a:gd name="connsiteY0" fmla="*/ 0 h 821296"/>
              <a:gd name="connsiteX1" fmla="*/ 566057 w 2827767"/>
              <a:gd name="connsiteY1" fmla="*/ 0 h 821296"/>
              <a:gd name="connsiteX2" fmla="*/ 1851062 w 2827767"/>
              <a:gd name="connsiteY2" fmla="*/ 0 h 821296"/>
              <a:gd name="connsiteX3" fmla="*/ 2417119 w 2827767"/>
              <a:gd name="connsiteY3" fmla="*/ 0 h 821296"/>
              <a:gd name="connsiteX4" fmla="*/ 2827767 w 2827767"/>
              <a:gd name="connsiteY4" fmla="*/ 410648 h 821296"/>
              <a:gd name="connsiteX5" fmla="*/ 2417119 w 2827767"/>
              <a:gd name="connsiteY5" fmla="*/ 821296 h 821296"/>
              <a:gd name="connsiteX6" fmla="*/ 1851062 w 2827767"/>
              <a:gd name="connsiteY6" fmla="*/ 821296 h 821296"/>
              <a:gd name="connsiteX7" fmla="*/ 566057 w 2827767"/>
              <a:gd name="connsiteY7" fmla="*/ 821296 h 821296"/>
              <a:gd name="connsiteX8" fmla="*/ 0 w 2827767"/>
              <a:gd name="connsiteY8" fmla="*/ 821296 h 82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27767" h="821296">
                <a:moveTo>
                  <a:pt x="0" y="0"/>
                </a:moveTo>
                <a:lnTo>
                  <a:pt x="566057" y="0"/>
                </a:lnTo>
                <a:lnTo>
                  <a:pt x="1851062" y="0"/>
                </a:lnTo>
                <a:lnTo>
                  <a:pt x="2417119" y="0"/>
                </a:lnTo>
                <a:cubicBezTo>
                  <a:pt x="2643007" y="0"/>
                  <a:pt x="2827767" y="184760"/>
                  <a:pt x="2827767" y="410648"/>
                </a:cubicBezTo>
                <a:cubicBezTo>
                  <a:pt x="2827767" y="636456"/>
                  <a:pt x="2643007" y="821296"/>
                  <a:pt x="2417119" y="821296"/>
                </a:cubicBezTo>
                <a:lnTo>
                  <a:pt x="1851062" y="821296"/>
                </a:lnTo>
                <a:lnTo>
                  <a:pt x="566057" y="821296"/>
                </a:lnTo>
                <a:lnTo>
                  <a:pt x="0" y="82129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73B23FEE-E151-425C-B3FA-E0E59CC58E6B}"/>
              </a:ext>
            </a:extLst>
          </p:cNvPr>
          <p:cNvSpPr/>
          <p:nvPr/>
        </p:nvSpPr>
        <p:spPr>
          <a:xfrm>
            <a:off x="8476593" y="2710806"/>
            <a:ext cx="3023598" cy="878088"/>
          </a:xfrm>
          <a:custGeom>
            <a:avLst/>
            <a:gdLst>
              <a:gd name="connsiteX0" fmla="*/ 0 w 2827767"/>
              <a:gd name="connsiteY0" fmla="*/ 1 h 821217"/>
              <a:gd name="connsiteX1" fmla="*/ 566057 w 2827767"/>
              <a:gd name="connsiteY1" fmla="*/ 1 h 821217"/>
              <a:gd name="connsiteX2" fmla="*/ 1851062 w 2827767"/>
              <a:gd name="connsiteY2" fmla="*/ 1 h 821217"/>
              <a:gd name="connsiteX3" fmla="*/ 2417119 w 2827767"/>
              <a:gd name="connsiteY3" fmla="*/ 1 h 821217"/>
              <a:gd name="connsiteX4" fmla="*/ 2827767 w 2827767"/>
              <a:gd name="connsiteY4" fmla="*/ 410569 h 821217"/>
              <a:gd name="connsiteX5" fmla="*/ 2417119 w 2827767"/>
              <a:gd name="connsiteY5" fmla="*/ 821217 h 821217"/>
              <a:gd name="connsiteX6" fmla="*/ 1851062 w 2827767"/>
              <a:gd name="connsiteY6" fmla="*/ 821217 h 821217"/>
              <a:gd name="connsiteX7" fmla="*/ 566057 w 2827767"/>
              <a:gd name="connsiteY7" fmla="*/ 821217 h 821217"/>
              <a:gd name="connsiteX8" fmla="*/ 0 w 2827767"/>
              <a:gd name="connsiteY8" fmla="*/ 821217 h 82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27767" h="821217">
                <a:moveTo>
                  <a:pt x="0" y="1"/>
                </a:moveTo>
                <a:lnTo>
                  <a:pt x="566057" y="1"/>
                </a:lnTo>
                <a:lnTo>
                  <a:pt x="1851062" y="1"/>
                </a:lnTo>
                <a:lnTo>
                  <a:pt x="2417119" y="1"/>
                </a:lnTo>
                <a:cubicBezTo>
                  <a:pt x="2643007" y="-78"/>
                  <a:pt x="2827767" y="184760"/>
                  <a:pt x="2827767" y="410569"/>
                </a:cubicBezTo>
                <a:cubicBezTo>
                  <a:pt x="2827767" y="636378"/>
                  <a:pt x="2643007" y="821217"/>
                  <a:pt x="2417119" y="821217"/>
                </a:cubicBezTo>
                <a:lnTo>
                  <a:pt x="1851062" y="821217"/>
                </a:lnTo>
                <a:lnTo>
                  <a:pt x="566057" y="821217"/>
                </a:lnTo>
                <a:lnTo>
                  <a:pt x="0" y="8212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FE73ABB-0FF6-A03C-C718-00E874FED8CC}"/>
              </a:ext>
            </a:extLst>
          </p:cNvPr>
          <p:cNvSpPr/>
          <p:nvPr/>
        </p:nvSpPr>
        <p:spPr>
          <a:xfrm>
            <a:off x="8476593" y="3629035"/>
            <a:ext cx="3023598" cy="878087"/>
          </a:xfrm>
          <a:custGeom>
            <a:avLst/>
            <a:gdLst>
              <a:gd name="connsiteX0" fmla="*/ 0 w 2827767"/>
              <a:gd name="connsiteY0" fmla="*/ 0 h 821216"/>
              <a:gd name="connsiteX1" fmla="*/ 566057 w 2827767"/>
              <a:gd name="connsiteY1" fmla="*/ 0 h 821216"/>
              <a:gd name="connsiteX2" fmla="*/ 1851062 w 2827767"/>
              <a:gd name="connsiteY2" fmla="*/ 0 h 821216"/>
              <a:gd name="connsiteX3" fmla="*/ 2417119 w 2827767"/>
              <a:gd name="connsiteY3" fmla="*/ 0 h 821216"/>
              <a:gd name="connsiteX4" fmla="*/ 2827767 w 2827767"/>
              <a:gd name="connsiteY4" fmla="*/ 410568 h 821216"/>
              <a:gd name="connsiteX5" fmla="*/ 2417119 w 2827767"/>
              <a:gd name="connsiteY5" fmla="*/ 821216 h 821216"/>
              <a:gd name="connsiteX6" fmla="*/ 1851062 w 2827767"/>
              <a:gd name="connsiteY6" fmla="*/ 821216 h 821216"/>
              <a:gd name="connsiteX7" fmla="*/ 566057 w 2827767"/>
              <a:gd name="connsiteY7" fmla="*/ 821216 h 821216"/>
              <a:gd name="connsiteX8" fmla="*/ 0 w 2827767"/>
              <a:gd name="connsiteY8" fmla="*/ 821216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27767" h="821216">
                <a:moveTo>
                  <a:pt x="0" y="0"/>
                </a:moveTo>
                <a:lnTo>
                  <a:pt x="566057" y="0"/>
                </a:lnTo>
                <a:lnTo>
                  <a:pt x="1851062" y="0"/>
                </a:lnTo>
                <a:lnTo>
                  <a:pt x="2417119" y="0"/>
                </a:lnTo>
                <a:cubicBezTo>
                  <a:pt x="2643007" y="0"/>
                  <a:pt x="2827767" y="184760"/>
                  <a:pt x="2827767" y="410568"/>
                </a:cubicBezTo>
                <a:cubicBezTo>
                  <a:pt x="2827767" y="636377"/>
                  <a:pt x="2643007" y="821216"/>
                  <a:pt x="2417119" y="821216"/>
                </a:cubicBezTo>
                <a:lnTo>
                  <a:pt x="1851062" y="821216"/>
                </a:lnTo>
                <a:lnTo>
                  <a:pt x="566057" y="821216"/>
                </a:lnTo>
                <a:lnTo>
                  <a:pt x="0" y="8212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5FBA7EFB-3411-B06A-EB28-E8FEF8282E5E}"/>
              </a:ext>
            </a:extLst>
          </p:cNvPr>
          <p:cNvSpPr/>
          <p:nvPr/>
        </p:nvSpPr>
        <p:spPr>
          <a:xfrm>
            <a:off x="8476593" y="4547348"/>
            <a:ext cx="3023598" cy="878088"/>
          </a:xfrm>
          <a:custGeom>
            <a:avLst/>
            <a:gdLst>
              <a:gd name="connsiteX0" fmla="*/ 0 w 2827767"/>
              <a:gd name="connsiteY0" fmla="*/ 1 h 821217"/>
              <a:gd name="connsiteX1" fmla="*/ 566057 w 2827767"/>
              <a:gd name="connsiteY1" fmla="*/ 1 h 821217"/>
              <a:gd name="connsiteX2" fmla="*/ 1851062 w 2827767"/>
              <a:gd name="connsiteY2" fmla="*/ 1 h 821217"/>
              <a:gd name="connsiteX3" fmla="*/ 2417119 w 2827767"/>
              <a:gd name="connsiteY3" fmla="*/ 1 h 821217"/>
              <a:gd name="connsiteX4" fmla="*/ 2827767 w 2827767"/>
              <a:gd name="connsiteY4" fmla="*/ 410569 h 821217"/>
              <a:gd name="connsiteX5" fmla="*/ 2417119 w 2827767"/>
              <a:gd name="connsiteY5" fmla="*/ 821217 h 821217"/>
              <a:gd name="connsiteX6" fmla="*/ 1851062 w 2827767"/>
              <a:gd name="connsiteY6" fmla="*/ 821217 h 821217"/>
              <a:gd name="connsiteX7" fmla="*/ 566057 w 2827767"/>
              <a:gd name="connsiteY7" fmla="*/ 821217 h 821217"/>
              <a:gd name="connsiteX8" fmla="*/ 0 w 2827767"/>
              <a:gd name="connsiteY8" fmla="*/ 821217 h 82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27767" h="821217">
                <a:moveTo>
                  <a:pt x="0" y="1"/>
                </a:moveTo>
                <a:lnTo>
                  <a:pt x="566057" y="1"/>
                </a:lnTo>
                <a:lnTo>
                  <a:pt x="1851062" y="1"/>
                </a:lnTo>
                <a:lnTo>
                  <a:pt x="2417119" y="1"/>
                </a:lnTo>
                <a:cubicBezTo>
                  <a:pt x="2643007" y="-79"/>
                  <a:pt x="2827767" y="184682"/>
                  <a:pt x="2827767" y="410569"/>
                </a:cubicBezTo>
                <a:cubicBezTo>
                  <a:pt x="2827767" y="636377"/>
                  <a:pt x="2643007" y="821217"/>
                  <a:pt x="2417119" y="821217"/>
                </a:cubicBezTo>
                <a:lnTo>
                  <a:pt x="1851062" y="821217"/>
                </a:lnTo>
                <a:lnTo>
                  <a:pt x="566057" y="821217"/>
                </a:lnTo>
                <a:lnTo>
                  <a:pt x="0" y="8212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1FCBC28-3410-3946-05D9-F0174944C213}"/>
              </a:ext>
            </a:extLst>
          </p:cNvPr>
          <p:cNvSpPr txBox="1"/>
          <p:nvPr/>
        </p:nvSpPr>
        <p:spPr>
          <a:xfrm>
            <a:off x="8766753" y="1958798"/>
            <a:ext cx="2375600" cy="52528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5BC5FAF-534B-5EA4-A642-7F8472CE4B8E}"/>
              </a:ext>
            </a:extLst>
          </p:cNvPr>
          <p:cNvSpPr txBox="1"/>
          <p:nvPr/>
        </p:nvSpPr>
        <p:spPr>
          <a:xfrm>
            <a:off x="8766753" y="2873443"/>
            <a:ext cx="2375600" cy="52528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46EE6A-E83C-BC09-E396-DFAB8A415B9E}"/>
              </a:ext>
            </a:extLst>
          </p:cNvPr>
          <p:cNvSpPr txBox="1"/>
          <p:nvPr/>
        </p:nvSpPr>
        <p:spPr>
          <a:xfrm>
            <a:off x="8766753" y="3788089"/>
            <a:ext cx="2375600" cy="52528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1EFE6F8-15D1-6331-A741-ED4DC2D9F948}"/>
              </a:ext>
            </a:extLst>
          </p:cNvPr>
          <p:cNvSpPr txBox="1"/>
          <p:nvPr/>
        </p:nvSpPr>
        <p:spPr>
          <a:xfrm>
            <a:off x="8766753" y="4702736"/>
            <a:ext cx="2375600" cy="52528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6304AEF-9C93-8CC4-5CBA-777D6FECB3B3}"/>
              </a:ext>
            </a:extLst>
          </p:cNvPr>
          <p:cNvSpPr txBox="1"/>
          <p:nvPr/>
        </p:nvSpPr>
        <p:spPr>
          <a:xfrm>
            <a:off x="4927633" y="5587733"/>
            <a:ext cx="2375600" cy="52528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F66F1F-0BFA-43EE-E126-F7BEA88F25FE}"/>
              </a:ext>
            </a:extLst>
          </p:cNvPr>
          <p:cNvSpPr txBox="1"/>
          <p:nvPr/>
        </p:nvSpPr>
        <p:spPr>
          <a:xfrm>
            <a:off x="1110517" y="2062169"/>
            <a:ext cx="1750249" cy="331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Placeholder</a:t>
            </a: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9B3A810-168E-58FC-18F0-057B5739C071}"/>
              </a:ext>
            </a:extLst>
          </p:cNvPr>
          <p:cNvSpPr txBox="1"/>
          <p:nvPr/>
        </p:nvSpPr>
        <p:spPr>
          <a:xfrm>
            <a:off x="1110517" y="2963506"/>
            <a:ext cx="1750249" cy="331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Placeholder</a:t>
            </a: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7892076-B698-B4F3-F271-2B008A49BD6E}"/>
              </a:ext>
            </a:extLst>
          </p:cNvPr>
          <p:cNvSpPr txBox="1"/>
          <p:nvPr/>
        </p:nvSpPr>
        <p:spPr>
          <a:xfrm>
            <a:off x="1110517" y="3884439"/>
            <a:ext cx="1750249" cy="331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Placeholder</a:t>
            </a: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51197F3-FE4F-16AB-3F1A-563187A31DDD}"/>
              </a:ext>
            </a:extLst>
          </p:cNvPr>
          <p:cNvSpPr txBox="1"/>
          <p:nvPr/>
        </p:nvSpPr>
        <p:spPr>
          <a:xfrm>
            <a:off x="1110517" y="4792307"/>
            <a:ext cx="1750249" cy="331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Placeholder</a:t>
            </a: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Footer Placeholder 95">
            <a:extLst>
              <a:ext uri="{FF2B5EF4-FFF2-40B4-BE49-F238E27FC236}">
                <a16:creationId xmlns:a16="http://schemas.microsoft.com/office/drawing/2014/main" id="{46D2A589-0B17-A599-F560-CE7E89B1D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97" name="Slide Number Placeholder 96">
            <a:extLst>
              <a:ext uri="{FF2B5EF4-FFF2-40B4-BE49-F238E27FC236}">
                <a16:creationId xmlns:a16="http://schemas.microsoft.com/office/drawing/2014/main" id="{1BEC4F6D-AB64-CE3D-970F-018CADF8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61596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Future Work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07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5" y="686131"/>
            <a:ext cx="2538900" cy="93485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Potential features for future development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02E622-5D88-BC8A-F4C3-BCD493740CDB}"/>
              </a:ext>
            </a:extLst>
          </p:cNvPr>
          <p:cNvSpPr txBox="1"/>
          <p:nvPr/>
        </p:nvSpPr>
        <p:spPr>
          <a:xfrm>
            <a:off x="8600155" y="1920656"/>
            <a:ext cx="2538900" cy="71352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Plans for scaling the solution slide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7946C3-1DB9-F3C7-E3BE-90F51500EB1B}"/>
              </a:ext>
            </a:extLst>
          </p:cNvPr>
          <p:cNvCxnSpPr>
            <a:cxnSpLocks/>
          </p:cNvCxnSpPr>
          <p:nvPr/>
        </p:nvCxnSpPr>
        <p:spPr>
          <a:xfrm>
            <a:off x="8600155" y="1628800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ADEAE0-C3F3-F085-150A-D0034B364C8A}"/>
              </a:ext>
            </a:extLst>
          </p:cNvPr>
          <p:cNvSpPr txBox="1"/>
          <p:nvPr/>
        </p:nvSpPr>
        <p:spPr>
          <a:xfrm>
            <a:off x="7750596" y="1920656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952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90E19B-2C09-3685-8FD0-7C0068BBD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Features for Future Development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8D3CF47-18F5-516F-9BC2-24A448C4F631}"/>
              </a:ext>
            </a:extLst>
          </p:cNvPr>
          <p:cNvSpPr/>
          <p:nvPr/>
        </p:nvSpPr>
        <p:spPr>
          <a:xfrm>
            <a:off x="1977011" y="2107034"/>
            <a:ext cx="5500146" cy="1686244"/>
          </a:xfrm>
          <a:custGeom>
            <a:avLst/>
            <a:gdLst>
              <a:gd name="connsiteX0" fmla="*/ 0 w 6784258"/>
              <a:gd name="connsiteY0" fmla="*/ 0 h 9833"/>
              <a:gd name="connsiteX1" fmla="*/ 6784258 w 6784258"/>
              <a:gd name="connsiteY1" fmla="*/ 9833 h 9833"/>
              <a:gd name="connsiteX0" fmla="*/ 0 w 10000"/>
              <a:gd name="connsiteY0" fmla="*/ 0 h 696619"/>
              <a:gd name="connsiteX1" fmla="*/ 10000 w 10000"/>
              <a:gd name="connsiteY1" fmla="*/ 10000 h 696619"/>
              <a:gd name="connsiteX0" fmla="*/ 0 w 10000"/>
              <a:gd name="connsiteY0" fmla="*/ 333910 h 817987"/>
              <a:gd name="connsiteX1" fmla="*/ 10000 w 10000"/>
              <a:gd name="connsiteY1" fmla="*/ 343910 h 817987"/>
              <a:gd name="connsiteX0" fmla="*/ 0 w 10000"/>
              <a:gd name="connsiteY0" fmla="*/ 426659 h 883359"/>
              <a:gd name="connsiteX1" fmla="*/ 10000 w 10000"/>
              <a:gd name="connsiteY1" fmla="*/ 436659 h 883359"/>
              <a:gd name="connsiteX0" fmla="*/ 0 w 10000"/>
              <a:gd name="connsiteY0" fmla="*/ 433003 h 865984"/>
              <a:gd name="connsiteX1" fmla="*/ 10000 w 10000"/>
              <a:gd name="connsiteY1" fmla="*/ 443003 h 865984"/>
              <a:gd name="connsiteX0" fmla="*/ 0 w 10000"/>
              <a:gd name="connsiteY0" fmla="*/ 430870 h 871739"/>
              <a:gd name="connsiteX1" fmla="*/ 10000 w 10000"/>
              <a:gd name="connsiteY1" fmla="*/ 440870 h 871739"/>
              <a:gd name="connsiteX0" fmla="*/ 0 w 10000"/>
              <a:gd name="connsiteY0" fmla="*/ 849736 h 1202849"/>
              <a:gd name="connsiteX1" fmla="*/ 10000 w 10000"/>
              <a:gd name="connsiteY1" fmla="*/ 859736 h 1202849"/>
              <a:gd name="connsiteX0" fmla="*/ 0 w 10000"/>
              <a:gd name="connsiteY0" fmla="*/ 720065 h 1473311"/>
              <a:gd name="connsiteX1" fmla="*/ 10000 w 10000"/>
              <a:gd name="connsiteY1" fmla="*/ 730065 h 1473311"/>
              <a:gd name="connsiteX0" fmla="*/ 0 w 10000"/>
              <a:gd name="connsiteY0" fmla="*/ 819262 h 1546544"/>
              <a:gd name="connsiteX1" fmla="*/ 10000 w 10000"/>
              <a:gd name="connsiteY1" fmla="*/ 829262 h 154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546544">
                <a:moveTo>
                  <a:pt x="0" y="819262"/>
                </a:moveTo>
                <a:cubicBezTo>
                  <a:pt x="4369" y="3407485"/>
                  <a:pt x="5759" y="-1962701"/>
                  <a:pt x="10000" y="829262"/>
                </a:cubicBezTo>
              </a:path>
            </a:pathLst>
          </a:custGeom>
          <a:noFill/>
          <a:ln w="285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F14BE3-313D-54B4-81EA-6EF6F04375C5}"/>
              </a:ext>
            </a:extLst>
          </p:cNvPr>
          <p:cNvSpPr/>
          <p:nvPr/>
        </p:nvSpPr>
        <p:spPr>
          <a:xfrm>
            <a:off x="7537290" y="2999042"/>
            <a:ext cx="2721261" cy="781583"/>
          </a:xfrm>
          <a:custGeom>
            <a:avLst/>
            <a:gdLst>
              <a:gd name="connsiteX0" fmla="*/ 0 w 6784258"/>
              <a:gd name="connsiteY0" fmla="*/ 0 h 9833"/>
              <a:gd name="connsiteX1" fmla="*/ 6784258 w 6784258"/>
              <a:gd name="connsiteY1" fmla="*/ 9833 h 9833"/>
              <a:gd name="connsiteX0" fmla="*/ 0 w 10000"/>
              <a:gd name="connsiteY0" fmla="*/ 0 h 696619"/>
              <a:gd name="connsiteX1" fmla="*/ 10000 w 10000"/>
              <a:gd name="connsiteY1" fmla="*/ 10000 h 696619"/>
              <a:gd name="connsiteX0" fmla="*/ 0 w 10000"/>
              <a:gd name="connsiteY0" fmla="*/ 333910 h 817987"/>
              <a:gd name="connsiteX1" fmla="*/ 10000 w 10000"/>
              <a:gd name="connsiteY1" fmla="*/ 343910 h 817987"/>
              <a:gd name="connsiteX0" fmla="*/ 0 w 10000"/>
              <a:gd name="connsiteY0" fmla="*/ 426659 h 883359"/>
              <a:gd name="connsiteX1" fmla="*/ 10000 w 10000"/>
              <a:gd name="connsiteY1" fmla="*/ 436659 h 883359"/>
              <a:gd name="connsiteX0" fmla="*/ 0 w 10000"/>
              <a:gd name="connsiteY0" fmla="*/ 433003 h 865984"/>
              <a:gd name="connsiteX1" fmla="*/ 10000 w 10000"/>
              <a:gd name="connsiteY1" fmla="*/ 443003 h 865984"/>
              <a:gd name="connsiteX0" fmla="*/ 0 w 10000"/>
              <a:gd name="connsiteY0" fmla="*/ 430870 h 871739"/>
              <a:gd name="connsiteX1" fmla="*/ 10000 w 10000"/>
              <a:gd name="connsiteY1" fmla="*/ 440870 h 871739"/>
              <a:gd name="connsiteX0" fmla="*/ 0 w 10000"/>
              <a:gd name="connsiteY0" fmla="*/ 849736 h 1202849"/>
              <a:gd name="connsiteX1" fmla="*/ 10000 w 10000"/>
              <a:gd name="connsiteY1" fmla="*/ 859736 h 1202849"/>
              <a:gd name="connsiteX0" fmla="*/ 0 w 10000"/>
              <a:gd name="connsiteY0" fmla="*/ 720065 h 1473311"/>
              <a:gd name="connsiteX1" fmla="*/ 10000 w 10000"/>
              <a:gd name="connsiteY1" fmla="*/ 730065 h 1473311"/>
              <a:gd name="connsiteX0" fmla="*/ 0 w 10000"/>
              <a:gd name="connsiteY0" fmla="*/ 819262 h 1546544"/>
              <a:gd name="connsiteX1" fmla="*/ 10000 w 10000"/>
              <a:gd name="connsiteY1" fmla="*/ 829262 h 1546544"/>
              <a:gd name="connsiteX0" fmla="*/ 0 w 10000"/>
              <a:gd name="connsiteY0" fmla="*/ 819973 h 1513161"/>
              <a:gd name="connsiteX1" fmla="*/ 5080 w 10000"/>
              <a:gd name="connsiteY1" fmla="*/ 751444 h 1513161"/>
              <a:gd name="connsiteX2" fmla="*/ 10000 w 10000"/>
              <a:gd name="connsiteY2" fmla="*/ 829973 h 1513161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350624"/>
              <a:gd name="connsiteX1" fmla="*/ 10000 w 10000"/>
              <a:gd name="connsiteY1" fmla="*/ 10000 h 350624"/>
              <a:gd name="connsiteX0" fmla="*/ 0 w 5171"/>
              <a:gd name="connsiteY0" fmla="*/ 12992 h 357692"/>
              <a:gd name="connsiteX1" fmla="*/ 5171 w 5171"/>
              <a:gd name="connsiteY1" fmla="*/ 10 h 357692"/>
              <a:gd name="connsiteX0" fmla="*/ 0 w 10000"/>
              <a:gd name="connsiteY0" fmla="*/ 363 h 18276"/>
              <a:gd name="connsiteX1" fmla="*/ 10000 w 10000"/>
              <a:gd name="connsiteY1" fmla="*/ 0 h 18276"/>
              <a:gd name="connsiteX0" fmla="*/ 0 w 9824"/>
              <a:gd name="connsiteY0" fmla="*/ 1005 h 18583"/>
              <a:gd name="connsiteX1" fmla="*/ 9824 w 9824"/>
              <a:gd name="connsiteY1" fmla="*/ 0 h 18583"/>
              <a:gd name="connsiteX0" fmla="*/ 0 w 10000"/>
              <a:gd name="connsiteY0" fmla="*/ 541 h 9874"/>
              <a:gd name="connsiteX1" fmla="*/ 10000 w 10000"/>
              <a:gd name="connsiteY1" fmla="*/ 0 h 9874"/>
              <a:gd name="connsiteX0" fmla="*/ 0 w 10000"/>
              <a:gd name="connsiteY0" fmla="*/ 548 h 10546"/>
              <a:gd name="connsiteX1" fmla="*/ 10000 w 10000"/>
              <a:gd name="connsiteY1" fmla="*/ 0 h 10546"/>
              <a:gd name="connsiteX0" fmla="*/ 0 w 10000"/>
              <a:gd name="connsiteY0" fmla="*/ 548 h 10922"/>
              <a:gd name="connsiteX1" fmla="*/ 10000 w 10000"/>
              <a:gd name="connsiteY1" fmla="*/ 0 h 1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922">
                <a:moveTo>
                  <a:pt x="0" y="548"/>
                </a:moveTo>
                <a:cubicBezTo>
                  <a:pt x="3127" y="13203"/>
                  <a:pt x="6366" y="15707"/>
                  <a:pt x="10000" y="0"/>
                </a:cubicBezTo>
              </a:path>
            </a:pathLst>
          </a:custGeom>
          <a:noFill/>
          <a:ln w="285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3FD965-DAB3-8B51-623E-42374E57C259}"/>
              </a:ext>
            </a:extLst>
          </p:cNvPr>
          <p:cNvSpPr/>
          <p:nvPr/>
        </p:nvSpPr>
        <p:spPr>
          <a:xfrm>
            <a:off x="6863664" y="2369537"/>
            <a:ext cx="1168358" cy="11683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4C6E94-7079-12FE-C384-A26F37FA7897}"/>
              </a:ext>
            </a:extLst>
          </p:cNvPr>
          <p:cNvSpPr txBox="1"/>
          <p:nvPr/>
        </p:nvSpPr>
        <p:spPr>
          <a:xfrm>
            <a:off x="6476356" y="4841311"/>
            <a:ext cx="1942974" cy="10359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</a:t>
            </a:r>
          </a:p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Insert your desired text here.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68066D-F306-E89A-2B7D-5F80D97E635B}"/>
              </a:ext>
            </a:extLst>
          </p:cNvPr>
          <p:cNvSpPr txBox="1"/>
          <p:nvPr/>
        </p:nvSpPr>
        <p:spPr>
          <a:xfrm>
            <a:off x="6476356" y="4355211"/>
            <a:ext cx="1942974" cy="3055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 03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03E564-88DB-9941-E899-D62F806E9B71}"/>
              </a:ext>
            </a:extLst>
          </p:cNvPr>
          <p:cNvCxnSpPr>
            <a:cxnSpLocks/>
          </p:cNvCxnSpPr>
          <p:nvPr/>
        </p:nvCxnSpPr>
        <p:spPr>
          <a:xfrm>
            <a:off x="7447843" y="3751674"/>
            <a:ext cx="0" cy="3111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D112950-23DA-317F-2DED-FE224FE8237B}"/>
              </a:ext>
            </a:extLst>
          </p:cNvPr>
          <p:cNvSpPr/>
          <p:nvPr/>
        </p:nvSpPr>
        <p:spPr>
          <a:xfrm>
            <a:off x="4101799" y="2369537"/>
            <a:ext cx="1168358" cy="11683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37FFC-0AE6-009E-00D3-3A8A15B0B0BD}"/>
              </a:ext>
            </a:extLst>
          </p:cNvPr>
          <p:cNvSpPr txBox="1"/>
          <p:nvPr/>
        </p:nvSpPr>
        <p:spPr>
          <a:xfrm>
            <a:off x="3714491" y="4841311"/>
            <a:ext cx="1942974" cy="10359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</a:t>
            </a:r>
          </a:p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Insert your desired text here.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0ABDE9-1256-A59B-E7D8-4A673A117341}"/>
              </a:ext>
            </a:extLst>
          </p:cNvPr>
          <p:cNvSpPr txBox="1"/>
          <p:nvPr/>
        </p:nvSpPr>
        <p:spPr>
          <a:xfrm>
            <a:off x="3714491" y="4355211"/>
            <a:ext cx="1942974" cy="3055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 02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9FFE022-3444-6C55-739E-4298D8B2C604}"/>
              </a:ext>
            </a:extLst>
          </p:cNvPr>
          <p:cNvCxnSpPr>
            <a:cxnSpLocks/>
          </p:cNvCxnSpPr>
          <p:nvPr/>
        </p:nvCxnSpPr>
        <p:spPr>
          <a:xfrm>
            <a:off x="4685978" y="3751674"/>
            <a:ext cx="0" cy="3111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32AE62B-F100-B95B-3AE2-DEAC27AA65E5}"/>
              </a:ext>
            </a:extLst>
          </p:cNvPr>
          <p:cNvSpPr/>
          <p:nvPr/>
        </p:nvSpPr>
        <p:spPr>
          <a:xfrm>
            <a:off x="1339934" y="2369537"/>
            <a:ext cx="1168358" cy="11683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B9B55C-BF9C-9014-3CDD-DA4409444EA0}"/>
              </a:ext>
            </a:extLst>
          </p:cNvPr>
          <p:cNvSpPr txBox="1"/>
          <p:nvPr/>
        </p:nvSpPr>
        <p:spPr>
          <a:xfrm>
            <a:off x="952626" y="4841311"/>
            <a:ext cx="1942974" cy="10359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</a:t>
            </a:r>
          </a:p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Insert your desired text here.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D6F7C9-B9E6-6B28-AD00-E9099BD8A380}"/>
              </a:ext>
            </a:extLst>
          </p:cNvPr>
          <p:cNvSpPr txBox="1"/>
          <p:nvPr/>
        </p:nvSpPr>
        <p:spPr>
          <a:xfrm>
            <a:off x="952626" y="4355211"/>
            <a:ext cx="1942974" cy="3055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 01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D20210-59AE-737A-2B87-E9550FFC2994}"/>
              </a:ext>
            </a:extLst>
          </p:cNvPr>
          <p:cNvCxnSpPr>
            <a:cxnSpLocks/>
          </p:cNvCxnSpPr>
          <p:nvPr/>
        </p:nvCxnSpPr>
        <p:spPr>
          <a:xfrm>
            <a:off x="1924113" y="3751674"/>
            <a:ext cx="0" cy="3111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1FC6A18-3F4E-2F64-A309-20E0E64B1ED9}"/>
              </a:ext>
            </a:extLst>
          </p:cNvPr>
          <p:cNvSpPr/>
          <p:nvPr/>
        </p:nvSpPr>
        <p:spPr>
          <a:xfrm>
            <a:off x="9625530" y="2369537"/>
            <a:ext cx="1168358" cy="11683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BBB6B9-C457-AC14-F116-04B182C301C8}"/>
              </a:ext>
            </a:extLst>
          </p:cNvPr>
          <p:cNvSpPr txBox="1"/>
          <p:nvPr/>
        </p:nvSpPr>
        <p:spPr>
          <a:xfrm>
            <a:off x="9238222" y="4841311"/>
            <a:ext cx="1942974" cy="10359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</a:t>
            </a:r>
          </a:p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Insert your desired text here.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6FA159-C505-82C1-CF39-369D3F6E1A51}"/>
              </a:ext>
            </a:extLst>
          </p:cNvPr>
          <p:cNvSpPr txBox="1"/>
          <p:nvPr/>
        </p:nvSpPr>
        <p:spPr>
          <a:xfrm>
            <a:off x="9238222" y="4355211"/>
            <a:ext cx="1942974" cy="3055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 04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C9E05C-9600-BBA3-021E-13F315C8AC18}"/>
              </a:ext>
            </a:extLst>
          </p:cNvPr>
          <p:cNvCxnSpPr>
            <a:cxnSpLocks/>
          </p:cNvCxnSpPr>
          <p:nvPr/>
        </p:nvCxnSpPr>
        <p:spPr>
          <a:xfrm>
            <a:off x="10209709" y="3751674"/>
            <a:ext cx="0" cy="3111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Architecture with solid fill">
            <a:extLst>
              <a:ext uri="{FF2B5EF4-FFF2-40B4-BE49-F238E27FC236}">
                <a16:creationId xmlns:a16="http://schemas.microsoft.com/office/drawing/2014/main" id="{AA107B6D-D6A4-E94F-38EA-F74DC242B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205" y="2693942"/>
            <a:ext cx="519546" cy="519546"/>
          </a:xfrm>
          <a:prstGeom prst="rect">
            <a:avLst/>
          </a:prstGeom>
        </p:spPr>
      </p:pic>
      <p:pic>
        <p:nvPicPr>
          <p:cNvPr id="43" name="Graphic 42" descr="Modern architecture with solid fill">
            <a:extLst>
              <a:ext uri="{FF2B5EF4-FFF2-40B4-BE49-F238E27FC236}">
                <a16:creationId xmlns:a16="http://schemas.microsoft.com/office/drawing/2014/main" id="{267D91D1-5FDF-FD06-78C5-4A55700B2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9936" y="2693942"/>
            <a:ext cx="519546" cy="519546"/>
          </a:xfrm>
          <a:prstGeom prst="rect">
            <a:avLst/>
          </a:prstGeom>
        </p:spPr>
      </p:pic>
      <p:pic>
        <p:nvPicPr>
          <p:cNvPr id="45" name="Graphic 44" descr="Greek Temple with solid fill">
            <a:extLst>
              <a:ext uri="{FF2B5EF4-FFF2-40B4-BE49-F238E27FC236}">
                <a16:creationId xmlns:a16="http://schemas.microsoft.com/office/drawing/2014/main" id="{2C9F0FFF-D522-52A5-D881-A9C23F61C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4340" y="2693942"/>
            <a:ext cx="519546" cy="519546"/>
          </a:xfrm>
          <a:prstGeom prst="rect">
            <a:avLst/>
          </a:prstGeom>
        </p:spPr>
      </p:pic>
      <p:pic>
        <p:nvPicPr>
          <p:cNvPr id="47" name="Graphic 46" descr="Drawing compass with solid fill">
            <a:extLst>
              <a:ext uri="{FF2B5EF4-FFF2-40B4-BE49-F238E27FC236}">
                <a16:creationId xmlns:a16="http://schemas.microsoft.com/office/drawing/2014/main" id="{041DC99C-A321-E8F1-4D26-735C2B5416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88070" y="2693942"/>
            <a:ext cx="519546" cy="519546"/>
          </a:xfrm>
          <a:prstGeom prst="rect">
            <a:avLst/>
          </a:prstGeom>
        </p:spPr>
      </p:pic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BA50A45B-3083-D467-6824-4FDCB6447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107130EC-3687-823C-044D-1C193BA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6792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90E19B-2C09-3685-8FD0-7C0068BB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Plans for Scaling the Solution</a:t>
            </a:r>
          </a:p>
        </p:txBody>
      </p:sp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BA50A45B-3083-D467-6824-4FDCB6447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107130EC-3687-823C-044D-1C193BA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825697-21EF-AB50-0F51-D343BA1D41E4}"/>
              </a:ext>
            </a:extLst>
          </p:cNvPr>
          <p:cNvSpPr/>
          <p:nvPr/>
        </p:nvSpPr>
        <p:spPr>
          <a:xfrm>
            <a:off x="8552081" y="1971739"/>
            <a:ext cx="2850209" cy="1676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349D190-2A3B-246D-57DC-53A48E93BA57}"/>
              </a:ext>
            </a:extLst>
          </p:cNvPr>
          <p:cNvGrpSpPr/>
          <p:nvPr/>
        </p:nvGrpSpPr>
        <p:grpSpPr>
          <a:xfrm>
            <a:off x="9030918" y="2351491"/>
            <a:ext cx="2038267" cy="963078"/>
            <a:chOff x="4006180" y="5336861"/>
            <a:chExt cx="2808312" cy="9630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73B3E9-B0EB-5990-2028-48B54D6C8C47}"/>
                </a:ext>
              </a:extLst>
            </p:cNvPr>
            <p:cNvSpPr txBox="1"/>
            <p:nvPr/>
          </p:nvSpPr>
          <p:spPr>
            <a:xfrm>
              <a:off x="4006180" y="5767542"/>
              <a:ext cx="2808312" cy="53239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6B72FE8-F895-9892-ADE7-041B45D073F1}"/>
                </a:ext>
              </a:extLst>
            </p:cNvPr>
            <p:cNvSpPr txBox="1"/>
            <p:nvPr/>
          </p:nvSpPr>
          <p:spPr>
            <a:xfrm>
              <a:off x="4006180" y="5336861"/>
              <a:ext cx="2808312" cy="3019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Placeholder</a:t>
              </a:r>
              <a:endParaRPr lang="en-I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Rectangle 53">
            <a:extLst>
              <a:ext uri="{FF2B5EF4-FFF2-40B4-BE49-F238E27FC236}">
                <a16:creationId xmlns:a16="http://schemas.microsoft.com/office/drawing/2014/main" id="{F25796CE-5E29-EC06-469D-9EFFC1301B98}"/>
              </a:ext>
            </a:extLst>
          </p:cNvPr>
          <p:cNvSpPr/>
          <p:nvPr/>
        </p:nvSpPr>
        <p:spPr>
          <a:xfrm>
            <a:off x="8552081" y="1971739"/>
            <a:ext cx="200973" cy="1380475"/>
          </a:xfrm>
          <a:custGeom>
            <a:avLst/>
            <a:gdLst>
              <a:gd name="connsiteX0" fmla="*/ 0 w 206704"/>
              <a:gd name="connsiteY0" fmla="*/ 0 h 1380475"/>
              <a:gd name="connsiteX1" fmla="*/ 206704 w 206704"/>
              <a:gd name="connsiteY1" fmla="*/ 0 h 1380475"/>
              <a:gd name="connsiteX2" fmla="*/ 206704 w 206704"/>
              <a:gd name="connsiteY2" fmla="*/ 1380475 h 1380475"/>
              <a:gd name="connsiteX3" fmla="*/ 0 w 206704"/>
              <a:gd name="connsiteY3" fmla="*/ 1380475 h 1380475"/>
              <a:gd name="connsiteX4" fmla="*/ 0 w 206704"/>
              <a:gd name="connsiteY4" fmla="*/ 0 h 1380475"/>
              <a:gd name="connsiteX0" fmla="*/ 0 w 206704"/>
              <a:gd name="connsiteY0" fmla="*/ 0 h 1380475"/>
              <a:gd name="connsiteX1" fmla="*/ 206704 w 206704"/>
              <a:gd name="connsiteY1" fmla="*/ 1380475 h 1380475"/>
              <a:gd name="connsiteX2" fmla="*/ 0 w 206704"/>
              <a:gd name="connsiteY2" fmla="*/ 1380475 h 1380475"/>
              <a:gd name="connsiteX3" fmla="*/ 0 w 206704"/>
              <a:gd name="connsiteY3" fmla="*/ 0 h 1380475"/>
              <a:gd name="connsiteX0" fmla="*/ 0 w 199697"/>
              <a:gd name="connsiteY0" fmla="*/ 0 h 1380475"/>
              <a:gd name="connsiteX1" fmla="*/ 199697 w 199697"/>
              <a:gd name="connsiteY1" fmla="*/ 812916 h 1380475"/>
              <a:gd name="connsiteX2" fmla="*/ 0 w 199697"/>
              <a:gd name="connsiteY2" fmla="*/ 1380475 h 1380475"/>
              <a:gd name="connsiteX3" fmla="*/ 0 w 199697"/>
              <a:gd name="connsiteY3" fmla="*/ 0 h 1380475"/>
              <a:gd name="connsiteX0" fmla="*/ 0 w 205236"/>
              <a:gd name="connsiteY0" fmla="*/ 0 h 1380475"/>
              <a:gd name="connsiteX1" fmla="*/ 205236 w 205236"/>
              <a:gd name="connsiteY1" fmla="*/ 818649 h 1380475"/>
              <a:gd name="connsiteX2" fmla="*/ 0 w 205236"/>
              <a:gd name="connsiteY2" fmla="*/ 1380475 h 1380475"/>
              <a:gd name="connsiteX3" fmla="*/ 0 w 205236"/>
              <a:gd name="connsiteY3" fmla="*/ 0 h 1380475"/>
              <a:gd name="connsiteX0" fmla="*/ 0 w 194160"/>
              <a:gd name="connsiteY0" fmla="*/ 0 h 1380475"/>
              <a:gd name="connsiteX1" fmla="*/ 194160 w 194160"/>
              <a:gd name="connsiteY1" fmla="*/ 810050 h 1380475"/>
              <a:gd name="connsiteX2" fmla="*/ 0 w 194160"/>
              <a:gd name="connsiteY2" fmla="*/ 1380475 h 1380475"/>
              <a:gd name="connsiteX3" fmla="*/ 0 w 194160"/>
              <a:gd name="connsiteY3" fmla="*/ 0 h 138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160" h="1380475">
                <a:moveTo>
                  <a:pt x="0" y="0"/>
                </a:moveTo>
                <a:lnTo>
                  <a:pt x="194160" y="810050"/>
                </a:lnTo>
                <a:lnTo>
                  <a:pt x="0" y="1380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BD0487-0367-8319-9389-08D9B6C4B926}"/>
              </a:ext>
            </a:extLst>
          </p:cNvPr>
          <p:cNvSpPr/>
          <p:nvPr/>
        </p:nvSpPr>
        <p:spPr>
          <a:xfrm>
            <a:off x="5904587" y="2775166"/>
            <a:ext cx="2850209" cy="16768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43D7781-042E-028B-8926-EF47FFE8E251}"/>
              </a:ext>
            </a:extLst>
          </p:cNvPr>
          <p:cNvGrpSpPr/>
          <p:nvPr/>
        </p:nvGrpSpPr>
        <p:grpSpPr>
          <a:xfrm>
            <a:off x="6287718" y="3154918"/>
            <a:ext cx="2038267" cy="943422"/>
            <a:chOff x="4006180" y="5336861"/>
            <a:chExt cx="2808312" cy="94342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54A7B6-8324-4C5E-EBF5-3E69B276FCB3}"/>
                </a:ext>
              </a:extLst>
            </p:cNvPr>
            <p:cNvSpPr txBox="1"/>
            <p:nvPr/>
          </p:nvSpPr>
          <p:spPr>
            <a:xfrm>
              <a:off x="4006180" y="5767542"/>
              <a:ext cx="2808312" cy="5127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85C377D-F9CF-CD11-4925-F7E152A663C9}"/>
                </a:ext>
              </a:extLst>
            </p:cNvPr>
            <p:cNvSpPr txBox="1"/>
            <p:nvPr/>
          </p:nvSpPr>
          <p:spPr>
            <a:xfrm>
              <a:off x="4006180" y="5336861"/>
              <a:ext cx="2808312" cy="3019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Placeholder</a:t>
              </a:r>
              <a:endParaRPr lang="en-I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Rectangle 53">
            <a:extLst>
              <a:ext uri="{FF2B5EF4-FFF2-40B4-BE49-F238E27FC236}">
                <a16:creationId xmlns:a16="http://schemas.microsoft.com/office/drawing/2014/main" id="{78C51431-3802-9348-4544-1C7CB4B508FE}"/>
              </a:ext>
            </a:extLst>
          </p:cNvPr>
          <p:cNvSpPr/>
          <p:nvPr/>
        </p:nvSpPr>
        <p:spPr>
          <a:xfrm>
            <a:off x="5904587" y="2775166"/>
            <a:ext cx="200973" cy="1380475"/>
          </a:xfrm>
          <a:custGeom>
            <a:avLst/>
            <a:gdLst>
              <a:gd name="connsiteX0" fmla="*/ 0 w 206704"/>
              <a:gd name="connsiteY0" fmla="*/ 0 h 1380475"/>
              <a:gd name="connsiteX1" fmla="*/ 206704 w 206704"/>
              <a:gd name="connsiteY1" fmla="*/ 0 h 1380475"/>
              <a:gd name="connsiteX2" fmla="*/ 206704 w 206704"/>
              <a:gd name="connsiteY2" fmla="*/ 1380475 h 1380475"/>
              <a:gd name="connsiteX3" fmla="*/ 0 w 206704"/>
              <a:gd name="connsiteY3" fmla="*/ 1380475 h 1380475"/>
              <a:gd name="connsiteX4" fmla="*/ 0 w 206704"/>
              <a:gd name="connsiteY4" fmla="*/ 0 h 1380475"/>
              <a:gd name="connsiteX0" fmla="*/ 0 w 206704"/>
              <a:gd name="connsiteY0" fmla="*/ 0 h 1380475"/>
              <a:gd name="connsiteX1" fmla="*/ 206704 w 206704"/>
              <a:gd name="connsiteY1" fmla="*/ 1380475 h 1380475"/>
              <a:gd name="connsiteX2" fmla="*/ 0 w 206704"/>
              <a:gd name="connsiteY2" fmla="*/ 1380475 h 1380475"/>
              <a:gd name="connsiteX3" fmla="*/ 0 w 206704"/>
              <a:gd name="connsiteY3" fmla="*/ 0 h 1380475"/>
              <a:gd name="connsiteX0" fmla="*/ 0 w 199697"/>
              <a:gd name="connsiteY0" fmla="*/ 0 h 1380475"/>
              <a:gd name="connsiteX1" fmla="*/ 199697 w 199697"/>
              <a:gd name="connsiteY1" fmla="*/ 812916 h 1380475"/>
              <a:gd name="connsiteX2" fmla="*/ 0 w 199697"/>
              <a:gd name="connsiteY2" fmla="*/ 1380475 h 1380475"/>
              <a:gd name="connsiteX3" fmla="*/ 0 w 199697"/>
              <a:gd name="connsiteY3" fmla="*/ 0 h 1380475"/>
              <a:gd name="connsiteX0" fmla="*/ 0 w 205236"/>
              <a:gd name="connsiteY0" fmla="*/ 0 h 1380475"/>
              <a:gd name="connsiteX1" fmla="*/ 205236 w 205236"/>
              <a:gd name="connsiteY1" fmla="*/ 818649 h 1380475"/>
              <a:gd name="connsiteX2" fmla="*/ 0 w 205236"/>
              <a:gd name="connsiteY2" fmla="*/ 1380475 h 1380475"/>
              <a:gd name="connsiteX3" fmla="*/ 0 w 205236"/>
              <a:gd name="connsiteY3" fmla="*/ 0 h 1380475"/>
              <a:gd name="connsiteX0" fmla="*/ 0 w 194160"/>
              <a:gd name="connsiteY0" fmla="*/ 0 h 1380475"/>
              <a:gd name="connsiteX1" fmla="*/ 194160 w 194160"/>
              <a:gd name="connsiteY1" fmla="*/ 810050 h 1380475"/>
              <a:gd name="connsiteX2" fmla="*/ 0 w 194160"/>
              <a:gd name="connsiteY2" fmla="*/ 1380475 h 1380475"/>
              <a:gd name="connsiteX3" fmla="*/ 0 w 194160"/>
              <a:gd name="connsiteY3" fmla="*/ 0 h 138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160" h="1380475">
                <a:moveTo>
                  <a:pt x="0" y="0"/>
                </a:moveTo>
                <a:lnTo>
                  <a:pt x="194160" y="810050"/>
                </a:lnTo>
                <a:lnTo>
                  <a:pt x="0" y="1380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D8AA2E-B0EB-BF43-49DF-23C28FA67D01}"/>
              </a:ext>
            </a:extLst>
          </p:cNvPr>
          <p:cNvSpPr/>
          <p:nvPr/>
        </p:nvSpPr>
        <p:spPr>
          <a:xfrm>
            <a:off x="3257093" y="3578592"/>
            <a:ext cx="2850209" cy="1676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EF378C-29FE-AFC0-4645-4DC1386C2CE1}"/>
              </a:ext>
            </a:extLst>
          </p:cNvPr>
          <p:cNvGrpSpPr/>
          <p:nvPr/>
        </p:nvGrpSpPr>
        <p:grpSpPr>
          <a:xfrm>
            <a:off x="3640224" y="3965271"/>
            <a:ext cx="2038267" cy="949498"/>
            <a:chOff x="4006180" y="5336861"/>
            <a:chExt cx="2808312" cy="94949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EEC7BC-3837-F09E-4DE5-4C8EC3632E7C}"/>
                </a:ext>
              </a:extLst>
            </p:cNvPr>
            <p:cNvSpPr txBox="1"/>
            <p:nvPr/>
          </p:nvSpPr>
          <p:spPr>
            <a:xfrm>
              <a:off x="4006180" y="5753688"/>
              <a:ext cx="2808312" cy="53267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DBDB4F-C2C2-6C41-817C-B8B63CE0EB41}"/>
                </a:ext>
              </a:extLst>
            </p:cNvPr>
            <p:cNvSpPr txBox="1"/>
            <p:nvPr/>
          </p:nvSpPr>
          <p:spPr>
            <a:xfrm>
              <a:off x="4006180" y="5336861"/>
              <a:ext cx="2808312" cy="3019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Placeholder</a:t>
              </a:r>
              <a:endParaRPr lang="en-I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88B1A8C3-6458-7FA5-BC26-9750C9738C21}"/>
              </a:ext>
            </a:extLst>
          </p:cNvPr>
          <p:cNvSpPr/>
          <p:nvPr/>
        </p:nvSpPr>
        <p:spPr>
          <a:xfrm>
            <a:off x="3254701" y="3578592"/>
            <a:ext cx="200973" cy="1380475"/>
          </a:xfrm>
          <a:custGeom>
            <a:avLst/>
            <a:gdLst>
              <a:gd name="connsiteX0" fmla="*/ 0 w 206704"/>
              <a:gd name="connsiteY0" fmla="*/ 0 h 1380475"/>
              <a:gd name="connsiteX1" fmla="*/ 206704 w 206704"/>
              <a:gd name="connsiteY1" fmla="*/ 0 h 1380475"/>
              <a:gd name="connsiteX2" fmla="*/ 206704 w 206704"/>
              <a:gd name="connsiteY2" fmla="*/ 1380475 h 1380475"/>
              <a:gd name="connsiteX3" fmla="*/ 0 w 206704"/>
              <a:gd name="connsiteY3" fmla="*/ 1380475 h 1380475"/>
              <a:gd name="connsiteX4" fmla="*/ 0 w 206704"/>
              <a:gd name="connsiteY4" fmla="*/ 0 h 1380475"/>
              <a:gd name="connsiteX0" fmla="*/ 0 w 206704"/>
              <a:gd name="connsiteY0" fmla="*/ 0 h 1380475"/>
              <a:gd name="connsiteX1" fmla="*/ 206704 w 206704"/>
              <a:gd name="connsiteY1" fmla="*/ 1380475 h 1380475"/>
              <a:gd name="connsiteX2" fmla="*/ 0 w 206704"/>
              <a:gd name="connsiteY2" fmla="*/ 1380475 h 1380475"/>
              <a:gd name="connsiteX3" fmla="*/ 0 w 206704"/>
              <a:gd name="connsiteY3" fmla="*/ 0 h 1380475"/>
              <a:gd name="connsiteX0" fmla="*/ 0 w 199697"/>
              <a:gd name="connsiteY0" fmla="*/ 0 h 1380475"/>
              <a:gd name="connsiteX1" fmla="*/ 199697 w 199697"/>
              <a:gd name="connsiteY1" fmla="*/ 812916 h 1380475"/>
              <a:gd name="connsiteX2" fmla="*/ 0 w 199697"/>
              <a:gd name="connsiteY2" fmla="*/ 1380475 h 1380475"/>
              <a:gd name="connsiteX3" fmla="*/ 0 w 199697"/>
              <a:gd name="connsiteY3" fmla="*/ 0 h 1380475"/>
              <a:gd name="connsiteX0" fmla="*/ 0 w 205236"/>
              <a:gd name="connsiteY0" fmla="*/ 0 h 1380475"/>
              <a:gd name="connsiteX1" fmla="*/ 205236 w 205236"/>
              <a:gd name="connsiteY1" fmla="*/ 818649 h 1380475"/>
              <a:gd name="connsiteX2" fmla="*/ 0 w 205236"/>
              <a:gd name="connsiteY2" fmla="*/ 1380475 h 1380475"/>
              <a:gd name="connsiteX3" fmla="*/ 0 w 205236"/>
              <a:gd name="connsiteY3" fmla="*/ 0 h 1380475"/>
              <a:gd name="connsiteX0" fmla="*/ 0 w 194160"/>
              <a:gd name="connsiteY0" fmla="*/ 0 h 1380475"/>
              <a:gd name="connsiteX1" fmla="*/ 194160 w 194160"/>
              <a:gd name="connsiteY1" fmla="*/ 810050 h 1380475"/>
              <a:gd name="connsiteX2" fmla="*/ 0 w 194160"/>
              <a:gd name="connsiteY2" fmla="*/ 1380475 h 1380475"/>
              <a:gd name="connsiteX3" fmla="*/ 0 w 194160"/>
              <a:gd name="connsiteY3" fmla="*/ 0 h 138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160" h="1380475">
                <a:moveTo>
                  <a:pt x="0" y="0"/>
                </a:moveTo>
                <a:lnTo>
                  <a:pt x="194160" y="810050"/>
                </a:lnTo>
                <a:lnTo>
                  <a:pt x="0" y="1380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DEDD51-33EA-9A04-390F-2C019377EB94}"/>
              </a:ext>
            </a:extLst>
          </p:cNvPr>
          <p:cNvSpPr/>
          <p:nvPr/>
        </p:nvSpPr>
        <p:spPr>
          <a:xfrm>
            <a:off x="609599" y="4382018"/>
            <a:ext cx="2850209" cy="16768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0FCFB4-AE00-C3BC-9A5D-196EA883535D}"/>
              </a:ext>
            </a:extLst>
          </p:cNvPr>
          <p:cNvGrpSpPr/>
          <p:nvPr/>
        </p:nvGrpSpPr>
        <p:grpSpPr>
          <a:xfrm>
            <a:off x="992730" y="4761770"/>
            <a:ext cx="2038267" cy="936770"/>
            <a:chOff x="4006180" y="5336861"/>
            <a:chExt cx="2808312" cy="93677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20FA81-7EE2-FB68-471D-23CDCD019EA5}"/>
                </a:ext>
              </a:extLst>
            </p:cNvPr>
            <p:cNvSpPr txBox="1"/>
            <p:nvPr/>
          </p:nvSpPr>
          <p:spPr>
            <a:xfrm>
              <a:off x="4006180" y="5767542"/>
              <a:ext cx="2808312" cy="50608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D22C672-FC9B-1E7D-649D-C77E0E102115}"/>
                </a:ext>
              </a:extLst>
            </p:cNvPr>
            <p:cNvSpPr txBox="1"/>
            <p:nvPr/>
          </p:nvSpPr>
          <p:spPr>
            <a:xfrm>
              <a:off x="4006180" y="5336861"/>
              <a:ext cx="2808312" cy="3019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Placeholder</a:t>
              </a:r>
              <a:endParaRPr lang="en-I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D5BEA6F-4222-7C64-6002-8F34A0AC3259}"/>
              </a:ext>
            </a:extLst>
          </p:cNvPr>
          <p:cNvSpPr txBox="1"/>
          <p:nvPr/>
        </p:nvSpPr>
        <p:spPr>
          <a:xfrm>
            <a:off x="9602754" y="4253922"/>
            <a:ext cx="1799536" cy="930569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r"/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59" name="Graphic 58" descr="Line arrow: Straight outline">
            <a:extLst>
              <a:ext uri="{FF2B5EF4-FFF2-40B4-BE49-F238E27FC236}">
                <a16:creationId xmlns:a16="http://schemas.microsoft.com/office/drawing/2014/main" id="{8C8359E2-9149-AAAC-5668-5BADA89808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928724" y="4510010"/>
            <a:ext cx="386224" cy="386224"/>
          </a:xfrm>
          <a:prstGeom prst="rect">
            <a:avLst/>
          </a:prstGeom>
        </p:spPr>
      </p:pic>
      <p:pic>
        <p:nvPicPr>
          <p:cNvPr id="60" name="Graphic 59" descr="Line arrow: Straight outline">
            <a:extLst>
              <a:ext uri="{FF2B5EF4-FFF2-40B4-BE49-F238E27FC236}">
                <a16:creationId xmlns:a16="http://schemas.microsoft.com/office/drawing/2014/main" id="{73D67F89-D116-0E59-899D-EA942B88F4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567421" y="3717530"/>
            <a:ext cx="386224" cy="386224"/>
          </a:xfrm>
          <a:prstGeom prst="rect">
            <a:avLst/>
          </a:prstGeom>
        </p:spPr>
      </p:pic>
      <p:pic>
        <p:nvPicPr>
          <p:cNvPr id="61" name="Graphic 60" descr="Line arrow: Straight outline">
            <a:extLst>
              <a:ext uri="{FF2B5EF4-FFF2-40B4-BE49-F238E27FC236}">
                <a16:creationId xmlns:a16="http://schemas.microsoft.com/office/drawing/2014/main" id="{60A07C4A-7473-8C24-BE66-9AE75D21E1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240952" y="2925050"/>
            <a:ext cx="386224" cy="386224"/>
          </a:xfrm>
          <a:prstGeom prst="rect">
            <a:avLst/>
          </a:prstGeom>
        </p:spPr>
      </p:pic>
      <p:pic>
        <p:nvPicPr>
          <p:cNvPr id="62" name="Graphic 61" descr="Line arrow: Straight outline">
            <a:extLst>
              <a:ext uri="{FF2B5EF4-FFF2-40B4-BE49-F238E27FC236}">
                <a16:creationId xmlns:a16="http://schemas.microsoft.com/office/drawing/2014/main" id="{866B3E63-0FCE-5B74-CD5B-4E0581F6A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870941" y="2106445"/>
            <a:ext cx="386224" cy="38622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C380060-67C0-C82A-54CF-F61F3B8094FB}"/>
              </a:ext>
            </a:extLst>
          </p:cNvPr>
          <p:cNvSpPr txBox="1"/>
          <p:nvPr/>
        </p:nvSpPr>
        <p:spPr>
          <a:xfrm>
            <a:off x="609599" y="2993834"/>
            <a:ext cx="1799536" cy="930569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8DADCF-9A7C-30EB-A4D9-89C2F7135162}"/>
              </a:ext>
            </a:extLst>
          </p:cNvPr>
          <p:cNvSpPr txBox="1"/>
          <p:nvPr/>
        </p:nvSpPr>
        <p:spPr>
          <a:xfrm>
            <a:off x="3257093" y="2146342"/>
            <a:ext cx="1799536" cy="930569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A72850D-1748-76FA-4B63-80A2F3225E34}"/>
              </a:ext>
            </a:extLst>
          </p:cNvPr>
          <p:cNvSpPr txBox="1"/>
          <p:nvPr/>
        </p:nvSpPr>
        <p:spPr>
          <a:xfrm>
            <a:off x="5904587" y="1466118"/>
            <a:ext cx="1799536" cy="930569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628047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Business Model &amp; Monetization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08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5" y="686131"/>
            <a:ext cx="2538900" cy="93485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Business Model Canvas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02E622-5D88-BC8A-F4C3-BCD493740CDB}"/>
              </a:ext>
            </a:extLst>
          </p:cNvPr>
          <p:cNvSpPr txBox="1"/>
          <p:nvPr/>
        </p:nvSpPr>
        <p:spPr>
          <a:xfrm>
            <a:off x="8600155" y="1601999"/>
            <a:ext cx="2538900" cy="71352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Monetization strategies slide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7946C3-1DB9-F3C7-E3BE-90F51500EB1B}"/>
              </a:ext>
            </a:extLst>
          </p:cNvPr>
          <p:cNvCxnSpPr>
            <a:cxnSpLocks/>
          </p:cNvCxnSpPr>
          <p:nvPr/>
        </p:nvCxnSpPr>
        <p:spPr>
          <a:xfrm>
            <a:off x="8600155" y="1466590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ADEAE0-C3F3-F085-150A-D0034B364C8A}"/>
              </a:ext>
            </a:extLst>
          </p:cNvPr>
          <p:cNvSpPr txBox="1"/>
          <p:nvPr/>
        </p:nvSpPr>
        <p:spPr>
          <a:xfrm>
            <a:off x="7750596" y="1601999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479EA-1A30-9025-358E-5289F359DC3C}"/>
              </a:ext>
            </a:extLst>
          </p:cNvPr>
          <p:cNvSpPr txBox="1"/>
          <p:nvPr/>
        </p:nvSpPr>
        <p:spPr>
          <a:xfrm>
            <a:off x="8600155" y="2599528"/>
            <a:ext cx="2538900" cy="9734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Estimated costs and potential revenue streams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AC697-E8D4-F039-27DA-CE020D352D6F}"/>
              </a:ext>
            </a:extLst>
          </p:cNvPr>
          <p:cNvSpPr txBox="1"/>
          <p:nvPr/>
        </p:nvSpPr>
        <p:spPr>
          <a:xfrm>
            <a:off x="7750596" y="2599528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8649C1-E1E0-78D9-EF11-C0E07BB11B78}"/>
              </a:ext>
            </a:extLst>
          </p:cNvPr>
          <p:cNvCxnSpPr>
            <a:cxnSpLocks/>
          </p:cNvCxnSpPr>
          <p:nvPr/>
        </p:nvCxnSpPr>
        <p:spPr>
          <a:xfrm>
            <a:off x="8600155" y="2450263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68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5A989D-57D9-C700-9D31-EC94DD85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Business Model Canvas Slide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683DF2-0458-8E45-2FDF-76B6A2CF4FFD}"/>
              </a:ext>
            </a:extLst>
          </p:cNvPr>
          <p:cNvSpPr/>
          <p:nvPr/>
        </p:nvSpPr>
        <p:spPr>
          <a:xfrm>
            <a:off x="608014" y="1126273"/>
            <a:ext cx="11008222" cy="519832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C199F-CC48-3FC7-1EEF-EBA86D9EBF91}"/>
              </a:ext>
            </a:extLst>
          </p:cNvPr>
          <p:cNvSpPr/>
          <p:nvPr/>
        </p:nvSpPr>
        <p:spPr>
          <a:xfrm>
            <a:off x="607217" y="1126273"/>
            <a:ext cx="2201646" cy="3592961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6D39-3BDD-0402-9D3C-E5C2BBE2582A}"/>
              </a:ext>
            </a:extLst>
          </p:cNvPr>
          <p:cNvSpPr/>
          <p:nvPr/>
        </p:nvSpPr>
        <p:spPr>
          <a:xfrm>
            <a:off x="2808863" y="1126273"/>
            <a:ext cx="2201646" cy="1809222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2CA9D6-48CF-818D-6865-9E444CB593F7}"/>
              </a:ext>
            </a:extLst>
          </p:cNvPr>
          <p:cNvSpPr/>
          <p:nvPr/>
        </p:nvSpPr>
        <p:spPr>
          <a:xfrm>
            <a:off x="5012092" y="1126273"/>
            <a:ext cx="2201646" cy="3592961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73553-21E1-9BEF-9682-20C9B253D0CA}"/>
              </a:ext>
            </a:extLst>
          </p:cNvPr>
          <p:cNvSpPr/>
          <p:nvPr/>
        </p:nvSpPr>
        <p:spPr>
          <a:xfrm>
            <a:off x="9415386" y="1126273"/>
            <a:ext cx="2201646" cy="3592961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110A12-D55A-5FAA-EA19-8A382423A672}"/>
              </a:ext>
            </a:extLst>
          </p:cNvPr>
          <p:cNvSpPr/>
          <p:nvPr/>
        </p:nvSpPr>
        <p:spPr>
          <a:xfrm>
            <a:off x="2808863" y="2935495"/>
            <a:ext cx="2201646" cy="178374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C5DBA2-A6D6-7FDB-E130-F3902D2DDF10}"/>
              </a:ext>
            </a:extLst>
          </p:cNvPr>
          <p:cNvSpPr/>
          <p:nvPr/>
        </p:nvSpPr>
        <p:spPr>
          <a:xfrm>
            <a:off x="7214733" y="1126273"/>
            <a:ext cx="2201646" cy="180922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F345C-2953-A869-8A16-A64C5C5C0C6C}"/>
              </a:ext>
            </a:extLst>
          </p:cNvPr>
          <p:cNvSpPr/>
          <p:nvPr/>
        </p:nvSpPr>
        <p:spPr>
          <a:xfrm>
            <a:off x="7214733" y="2935495"/>
            <a:ext cx="2201646" cy="178374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8A0F2-D3B0-EB73-3BD4-E2ED47AADB6E}"/>
              </a:ext>
            </a:extLst>
          </p:cNvPr>
          <p:cNvSpPr/>
          <p:nvPr/>
        </p:nvSpPr>
        <p:spPr>
          <a:xfrm>
            <a:off x="607217" y="4719234"/>
            <a:ext cx="5504908" cy="1605366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EA68E9-27F4-415B-C28D-3F785A039969}"/>
              </a:ext>
            </a:extLst>
          </p:cNvPr>
          <p:cNvSpPr/>
          <p:nvPr/>
        </p:nvSpPr>
        <p:spPr>
          <a:xfrm>
            <a:off x="6111328" y="4719234"/>
            <a:ext cx="5504908" cy="1605366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DAAF87-E337-F3E8-40DB-0C7DD22B1AC3}"/>
              </a:ext>
            </a:extLst>
          </p:cNvPr>
          <p:cNvSpPr txBox="1"/>
          <p:nvPr/>
        </p:nvSpPr>
        <p:spPr>
          <a:xfrm>
            <a:off x="776195" y="1245163"/>
            <a:ext cx="101906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Partners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05765-3989-16FA-B742-FAE2A8A14FC2}"/>
              </a:ext>
            </a:extLst>
          </p:cNvPr>
          <p:cNvSpPr txBox="1"/>
          <p:nvPr/>
        </p:nvSpPr>
        <p:spPr>
          <a:xfrm>
            <a:off x="2977839" y="1245163"/>
            <a:ext cx="1098707" cy="6484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Activities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0B0A89-5459-C4CB-ECAA-E1C3CD53C2D5}"/>
              </a:ext>
            </a:extLst>
          </p:cNvPr>
          <p:cNvSpPr txBox="1"/>
          <p:nvPr/>
        </p:nvSpPr>
        <p:spPr>
          <a:xfrm>
            <a:off x="5168974" y="1245163"/>
            <a:ext cx="1343150" cy="6484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Value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Proposition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ED07B-7AFD-79BB-6FB0-E76C9CE241C3}"/>
              </a:ext>
            </a:extLst>
          </p:cNvPr>
          <p:cNvSpPr txBox="1"/>
          <p:nvPr/>
        </p:nvSpPr>
        <p:spPr>
          <a:xfrm>
            <a:off x="7350549" y="1245163"/>
            <a:ext cx="1574727" cy="6484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Customer 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Relationships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64E7F3-D052-78CB-51EE-9FCDDCA8F447}"/>
              </a:ext>
            </a:extLst>
          </p:cNvPr>
          <p:cNvSpPr txBox="1"/>
          <p:nvPr/>
        </p:nvSpPr>
        <p:spPr>
          <a:xfrm>
            <a:off x="9553370" y="1245163"/>
            <a:ext cx="1253092" cy="6484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Customer 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Segments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BE798E-0DF4-ACBF-3237-6365716BB589}"/>
              </a:ext>
            </a:extLst>
          </p:cNvPr>
          <p:cNvSpPr txBox="1"/>
          <p:nvPr/>
        </p:nvSpPr>
        <p:spPr>
          <a:xfrm>
            <a:off x="2963726" y="3065753"/>
            <a:ext cx="120116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Resources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854593-6F5F-8971-4AC9-6AF8B2714A9F}"/>
              </a:ext>
            </a:extLst>
          </p:cNvPr>
          <p:cNvSpPr txBox="1"/>
          <p:nvPr/>
        </p:nvSpPr>
        <p:spPr>
          <a:xfrm>
            <a:off x="7351725" y="3035174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Channels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632D3F-4105-AC54-90C8-B651A3ADA5D8}"/>
              </a:ext>
            </a:extLst>
          </p:cNvPr>
          <p:cNvSpPr txBox="1"/>
          <p:nvPr/>
        </p:nvSpPr>
        <p:spPr>
          <a:xfrm>
            <a:off x="760906" y="4853254"/>
            <a:ext cx="1664786" cy="3705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Cost Structure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52F14B-8440-AC03-8428-F0CD5138FDCA}"/>
              </a:ext>
            </a:extLst>
          </p:cNvPr>
          <p:cNvSpPr txBox="1"/>
          <p:nvPr/>
        </p:nvSpPr>
        <p:spPr>
          <a:xfrm>
            <a:off x="6260597" y="4853254"/>
            <a:ext cx="19137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Revenue Streams</a:t>
            </a:r>
          </a:p>
        </p:txBody>
      </p:sp>
      <p:grpSp>
        <p:nvGrpSpPr>
          <p:cNvPr id="25" name="Group 23">
            <a:extLst>
              <a:ext uri="{FF2B5EF4-FFF2-40B4-BE49-F238E27FC236}">
                <a16:creationId xmlns:a16="http://schemas.microsoft.com/office/drawing/2014/main" id="{92D086C6-40A1-1D35-1F0C-8CC095A19BA7}"/>
              </a:ext>
            </a:extLst>
          </p:cNvPr>
          <p:cNvGrpSpPr/>
          <p:nvPr/>
        </p:nvGrpSpPr>
        <p:grpSpPr>
          <a:xfrm>
            <a:off x="2289825" y="1355611"/>
            <a:ext cx="309471" cy="327903"/>
            <a:chOff x="5884863" y="0"/>
            <a:chExt cx="506413" cy="536576"/>
          </a:xfrm>
          <a:solidFill>
            <a:schemeClr val="accent1"/>
          </a:solidFill>
        </p:grpSpPr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BC53A55D-178D-33DC-8188-667745EAF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7901" y="0"/>
              <a:ext cx="333375" cy="371475"/>
            </a:xfrm>
            <a:custGeom>
              <a:avLst/>
              <a:gdLst/>
              <a:ahLst/>
              <a:cxnLst>
                <a:cxn ang="0">
                  <a:pos x="123" y="0"/>
                </a:cxn>
                <a:cxn ang="0">
                  <a:pos x="144" y="3"/>
                </a:cxn>
                <a:cxn ang="0">
                  <a:pos x="165" y="12"/>
                </a:cxn>
                <a:cxn ang="0">
                  <a:pos x="182" y="25"/>
                </a:cxn>
                <a:cxn ang="0">
                  <a:pos x="185" y="28"/>
                </a:cxn>
                <a:cxn ang="0">
                  <a:pos x="199" y="46"/>
                </a:cxn>
                <a:cxn ang="0">
                  <a:pos x="207" y="67"/>
                </a:cxn>
                <a:cxn ang="0">
                  <a:pos x="210" y="88"/>
                </a:cxn>
                <a:cxn ang="0">
                  <a:pos x="208" y="105"/>
                </a:cxn>
                <a:cxn ang="0">
                  <a:pos x="203" y="121"/>
                </a:cxn>
                <a:cxn ang="0">
                  <a:pos x="195" y="135"/>
                </a:cxn>
                <a:cxn ang="0">
                  <a:pos x="185" y="148"/>
                </a:cxn>
                <a:cxn ang="0">
                  <a:pos x="124" y="210"/>
                </a:cxn>
                <a:cxn ang="0">
                  <a:pos x="105" y="224"/>
                </a:cxn>
                <a:cxn ang="0">
                  <a:pos x="86" y="232"/>
                </a:cxn>
                <a:cxn ang="0">
                  <a:pos x="63" y="234"/>
                </a:cxn>
                <a:cxn ang="0">
                  <a:pos x="42" y="232"/>
                </a:cxn>
                <a:cxn ang="0">
                  <a:pos x="21" y="223"/>
                </a:cxn>
                <a:cxn ang="0">
                  <a:pos x="3" y="210"/>
                </a:cxn>
                <a:cxn ang="0">
                  <a:pos x="0" y="207"/>
                </a:cxn>
                <a:cxn ang="0">
                  <a:pos x="38" y="170"/>
                </a:cxn>
                <a:cxn ang="0">
                  <a:pos x="41" y="173"/>
                </a:cxn>
                <a:cxn ang="0">
                  <a:pos x="51" y="179"/>
                </a:cxn>
                <a:cxn ang="0">
                  <a:pos x="63" y="182"/>
                </a:cxn>
                <a:cxn ang="0">
                  <a:pos x="76" y="179"/>
                </a:cxn>
                <a:cxn ang="0">
                  <a:pos x="87" y="173"/>
                </a:cxn>
                <a:cxn ang="0">
                  <a:pos x="148" y="111"/>
                </a:cxn>
                <a:cxn ang="0">
                  <a:pos x="154" y="101"/>
                </a:cxn>
                <a:cxn ang="0">
                  <a:pos x="157" y="88"/>
                </a:cxn>
                <a:cxn ang="0">
                  <a:pos x="154" y="76"/>
                </a:cxn>
                <a:cxn ang="0">
                  <a:pos x="148" y="66"/>
                </a:cxn>
                <a:cxn ang="0">
                  <a:pos x="145" y="63"/>
                </a:cxn>
                <a:cxn ang="0">
                  <a:pos x="134" y="56"/>
                </a:cxn>
                <a:cxn ang="0">
                  <a:pos x="123" y="54"/>
                </a:cxn>
                <a:cxn ang="0">
                  <a:pos x="109" y="56"/>
                </a:cxn>
                <a:cxn ang="0">
                  <a:pos x="99" y="63"/>
                </a:cxn>
                <a:cxn ang="0">
                  <a:pos x="74" y="88"/>
                </a:cxn>
                <a:cxn ang="0">
                  <a:pos x="65" y="93"/>
                </a:cxn>
                <a:cxn ang="0">
                  <a:pos x="55" y="96"/>
                </a:cxn>
                <a:cxn ang="0">
                  <a:pos x="46" y="93"/>
                </a:cxn>
                <a:cxn ang="0">
                  <a:pos x="37" y="88"/>
                </a:cxn>
                <a:cxn ang="0">
                  <a:pos x="32" y="79"/>
                </a:cxn>
                <a:cxn ang="0">
                  <a:pos x="29" y="69"/>
                </a:cxn>
                <a:cxn ang="0">
                  <a:pos x="32" y="59"/>
                </a:cxn>
                <a:cxn ang="0">
                  <a:pos x="37" y="51"/>
                </a:cxn>
                <a:cxn ang="0">
                  <a:pos x="62" y="25"/>
                </a:cxn>
                <a:cxn ang="0">
                  <a:pos x="79" y="12"/>
                </a:cxn>
                <a:cxn ang="0">
                  <a:pos x="100" y="3"/>
                </a:cxn>
                <a:cxn ang="0">
                  <a:pos x="123" y="0"/>
                </a:cxn>
              </a:cxnLst>
              <a:rect l="0" t="0" r="r" b="b"/>
              <a:pathLst>
                <a:path w="210" h="234">
                  <a:moveTo>
                    <a:pt x="123" y="0"/>
                  </a:moveTo>
                  <a:lnTo>
                    <a:pt x="144" y="3"/>
                  </a:lnTo>
                  <a:lnTo>
                    <a:pt x="165" y="12"/>
                  </a:lnTo>
                  <a:lnTo>
                    <a:pt x="182" y="25"/>
                  </a:lnTo>
                  <a:lnTo>
                    <a:pt x="185" y="28"/>
                  </a:lnTo>
                  <a:lnTo>
                    <a:pt x="199" y="46"/>
                  </a:lnTo>
                  <a:lnTo>
                    <a:pt x="207" y="67"/>
                  </a:lnTo>
                  <a:lnTo>
                    <a:pt x="210" y="88"/>
                  </a:lnTo>
                  <a:lnTo>
                    <a:pt x="208" y="105"/>
                  </a:lnTo>
                  <a:lnTo>
                    <a:pt x="203" y="121"/>
                  </a:lnTo>
                  <a:lnTo>
                    <a:pt x="195" y="135"/>
                  </a:lnTo>
                  <a:lnTo>
                    <a:pt x="185" y="148"/>
                  </a:lnTo>
                  <a:lnTo>
                    <a:pt x="124" y="210"/>
                  </a:lnTo>
                  <a:lnTo>
                    <a:pt x="105" y="224"/>
                  </a:lnTo>
                  <a:lnTo>
                    <a:pt x="86" y="232"/>
                  </a:lnTo>
                  <a:lnTo>
                    <a:pt x="63" y="234"/>
                  </a:lnTo>
                  <a:lnTo>
                    <a:pt x="42" y="232"/>
                  </a:lnTo>
                  <a:lnTo>
                    <a:pt x="21" y="223"/>
                  </a:lnTo>
                  <a:lnTo>
                    <a:pt x="3" y="210"/>
                  </a:lnTo>
                  <a:lnTo>
                    <a:pt x="0" y="207"/>
                  </a:lnTo>
                  <a:lnTo>
                    <a:pt x="38" y="170"/>
                  </a:lnTo>
                  <a:lnTo>
                    <a:pt x="41" y="173"/>
                  </a:lnTo>
                  <a:lnTo>
                    <a:pt x="51" y="179"/>
                  </a:lnTo>
                  <a:lnTo>
                    <a:pt x="63" y="182"/>
                  </a:lnTo>
                  <a:lnTo>
                    <a:pt x="76" y="179"/>
                  </a:lnTo>
                  <a:lnTo>
                    <a:pt x="87" y="173"/>
                  </a:lnTo>
                  <a:lnTo>
                    <a:pt x="148" y="111"/>
                  </a:lnTo>
                  <a:lnTo>
                    <a:pt x="154" y="101"/>
                  </a:lnTo>
                  <a:lnTo>
                    <a:pt x="157" y="88"/>
                  </a:lnTo>
                  <a:lnTo>
                    <a:pt x="154" y="76"/>
                  </a:lnTo>
                  <a:lnTo>
                    <a:pt x="148" y="66"/>
                  </a:lnTo>
                  <a:lnTo>
                    <a:pt x="145" y="63"/>
                  </a:lnTo>
                  <a:lnTo>
                    <a:pt x="134" y="56"/>
                  </a:lnTo>
                  <a:lnTo>
                    <a:pt x="123" y="54"/>
                  </a:lnTo>
                  <a:lnTo>
                    <a:pt x="109" y="56"/>
                  </a:lnTo>
                  <a:lnTo>
                    <a:pt x="99" y="63"/>
                  </a:lnTo>
                  <a:lnTo>
                    <a:pt x="74" y="88"/>
                  </a:lnTo>
                  <a:lnTo>
                    <a:pt x="65" y="93"/>
                  </a:lnTo>
                  <a:lnTo>
                    <a:pt x="55" y="96"/>
                  </a:lnTo>
                  <a:lnTo>
                    <a:pt x="46" y="93"/>
                  </a:lnTo>
                  <a:lnTo>
                    <a:pt x="37" y="88"/>
                  </a:lnTo>
                  <a:lnTo>
                    <a:pt x="32" y="79"/>
                  </a:lnTo>
                  <a:lnTo>
                    <a:pt x="29" y="69"/>
                  </a:lnTo>
                  <a:lnTo>
                    <a:pt x="32" y="59"/>
                  </a:lnTo>
                  <a:lnTo>
                    <a:pt x="37" y="51"/>
                  </a:lnTo>
                  <a:lnTo>
                    <a:pt x="62" y="25"/>
                  </a:lnTo>
                  <a:lnTo>
                    <a:pt x="79" y="12"/>
                  </a:lnTo>
                  <a:lnTo>
                    <a:pt x="100" y="3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E2D2896-856C-20E1-40FD-3AB979C44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863" y="166688"/>
              <a:ext cx="331788" cy="369888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171" y="4"/>
                </a:cxn>
                <a:cxn ang="0">
                  <a:pos x="195" y="14"/>
                </a:cxn>
                <a:cxn ang="0">
                  <a:pos x="200" y="17"/>
                </a:cxn>
                <a:cxn ang="0">
                  <a:pos x="201" y="19"/>
                </a:cxn>
                <a:cxn ang="0">
                  <a:pos x="209" y="27"/>
                </a:cxn>
                <a:cxn ang="0">
                  <a:pos x="172" y="64"/>
                </a:cxn>
                <a:cxn ang="0">
                  <a:pos x="170" y="61"/>
                </a:cxn>
                <a:cxn ang="0">
                  <a:pos x="159" y="55"/>
                </a:cxn>
                <a:cxn ang="0">
                  <a:pos x="146" y="52"/>
                </a:cxn>
                <a:cxn ang="0">
                  <a:pos x="134" y="55"/>
                </a:cxn>
                <a:cxn ang="0">
                  <a:pos x="123" y="61"/>
                </a:cxn>
                <a:cxn ang="0">
                  <a:pos x="61" y="123"/>
                </a:cxn>
                <a:cxn ang="0">
                  <a:pos x="55" y="133"/>
                </a:cxn>
                <a:cxn ang="0">
                  <a:pos x="52" y="145"/>
                </a:cxn>
                <a:cxn ang="0">
                  <a:pos x="55" y="158"/>
                </a:cxn>
                <a:cxn ang="0">
                  <a:pos x="61" y="169"/>
                </a:cxn>
                <a:cxn ang="0">
                  <a:pos x="64" y="171"/>
                </a:cxn>
                <a:cxn ang="0">
                  <a:pos x="75" y="178"/>
                </a:cxn>
                <a:cxn ang="0">
                  <a:pos x="88" y="181"/>
                </a:cxn>
                <a:cxn ang="0">
                  <a:pos x="100" y="178"/>
                </a:cxn>
                <a:cxn ang="0">
                  <a:pos x="110" y="171"/>
                </a:cxn>
                <a:cxn ang="0">
                  <a:pos x="137" y="145"/>
                </a:cxn>
                <a:cxn ang="0">
                  <a:pos x="146" y="139"/>
                </a:cxn>
                <a:cxn ang="0">
                  <a:pos x="155" y="137"/>
                </a:cxn>
                <a:cxn ang="0">
                  <a:pos x="166" y="139"/>
                </a:cxn>
                <a:cxn ang="0">
                  <a:pos x="174" y="145"/>
                </a:cxn>
                <a:cxn ang="0">
                  <a:pos x="180" y="154"/>
                </a:cxn>
                <a:cxn ang="0">
                  <a:pos x="181" y="163"/>
                </a:cxn>
                <a:cxn ang="0">
                  <a:pos x="180" y="173"/>
                </a:cxn>
                <a:cxn ang="0">
                  <a:pos x="174" y="182"/>
                </a:cxn>
                <a:cxn ang="0">
                  <a:pos x="147" y="208"/>
                </a:cxn>
                <a:cxn ang="0">
                  <a:pos x="129" y="222"/>
                </a:cxn>
                <a:cxn ang="0">
                  <a:pos x="109" y="230"/>
                </a:cxn>
                <a:cxn ang="0">
                  <a:pos x="88" y="233"/>
                </a:cxn>
                <a:cxn ang="0">
                  <a:pos x="71" y="232"/>
                </a:cxn>
                <a:cxn ang="0">
                  <a:pos x="55" y="226"/>
                </a:cxn>
                <a:cxn ang="0">
                  <a:pos x="40" y="218"/>
                </a:cxn>
                <a:cxn ang="0">
                  <a:pos x="27" y="208"/>
                </a:cxn>
                <a:cxn ang="0">
                  <a:pos x="25" y="205"/>
                </a:cxn>
                <a:cxn ang="0">
                  <a:pos x="14" y="192"/>
                </a:cxn>
                <a:cxn ang="0">
                  <a:pos x="6" y="178"/>
                </a:cxn>
                <a:cxn ang="0">
                  <a:pos x="1" y="162"/>
                </a:cxn>
                <a:cxn ang="0">
                  <a:pos x="0" y="145"/>
                </a:cxn>
                <a:cxn ang="0">
                  <a:pos x="2" y="124"/>
                </a:cxn>
                <a:cxn ang="0">
                  <a:pos x="10" y="103"/>
                </a:cxn>
                <a:cxn ang="0">
                  <a:pos x="25" y="85"/>
                </a:cxn>
                <a:cxn ang="0">
                  <a:pos x="85" y="25"/>
                </a:cxn>
                <a:cxn ang="0">
                  <a:pos x="104" y="10"/>
                </a:cxn>
                <a:cxn ang="0">
                  <a:pos x="125" y="2"/>
                </a:cxn>
                <a:cxn ang="0">
                  <a:pos x="146" y="0"/>
                </a:cxn>
              </a:cxnLst>
              <a:rect l="0" t="0" r="r" b="b"/>
              <a:pathLst>
                <a:path w="209" h="233">
                  <a:moveTo>
                    <a:pt x="146" y="0"/>
                  </a:moveTo>
                  <a:lnTo>
                    <a:pt x="171" y="4"/>
                  </a:lnTo>
                  <a:lnTo>
                    <a:pt x="195" y="14"/>
                  </a:lnTo>
                  <a:lnTo>
                    <a:pt x="200" y="17"/>
                  </a:lnTo>
                  <a:lnTo>
                    <a:pt x="201" y="19"/>
                  </a:lnTo>
                  <a:lnTo>
                    <a:pt x="209" y="27"/>
                  </a:lnTo>
                  <a:lnTo>
                    <a:pt x="172" y="64"/>
                  </a:lnTo>
                  <a:lnTo>
                    <a:pt x="170" y="61"/>
                  </a:lnTo>
                  <a:lnTo>
                    <a:pt x="159" y="55"/>
                  </a:lnTo>
                  <a:lnTo>
                    <a:pt x="146" y="52"/>
                  </a:lnTo>
                  <a:lnTo>
                    <a:pt x="134" y="55"/>
                  </a:lnTo>
                  <a:lnTo>
                    <a:pt x="123" y="61"/>
                  </a:lnTo>
                  <a:lnTo>
                    <a:pt x="61" y="123"/>
                  </a:lnTo>
                  <a:lnTo>
                    <a:pt x="55" y="133"/>
                  </a:lnTo>
                  <a:lnTo>
                    <a:pt x="52" y="145"/>
                  </a:lnTo>
                  <a:lnTo>
                    <a:pt x="55" y="158"/>
                  </a:lnTo>
                  <a:lnTo>
                    <a:pt x="61" y="169"/>
                  </a:lnTo>
                  <a:lnTo>
                    <a:pt x="64" y="171"/>
                  </a:lnTo>
                  <a:lnTo>
                    <a:pt x="75" y="178"/>
                  </a:lnTo>
                  <a:lnTo>
                    <a:pt x="88" y="181"/>
                  </a:lnTo>
                  <a:lnTo>
                    <a:pt x="100" y="178"/>
                  </a:lnTo>
                  <a:lnTo>
                    <a:pt x="110" y="171"/>
                  </a:lnTo>
                  <a:lnTo>
                    <a:pt x="137" y="145"/>
                  </a:lnTo>
                  <a:lnTo>
                    <a:pt x="146" y="139"/>
                  </a:lnTo>
                  <a:lnTo>
                    <a:pt x="155" y="137"/>
                  </a:lnTo>
                  <a:lnTo>
                    <a:pt x="166" y="139"/>
                  </a:lnTo>
                  <a:lnTo>
                    <a:pt x="174" y="145"/>
                  </a:lnTo>
                  <a:lnTo>
                    <a:pt x="180" y="154"/>
                  </a:lnTo>
                  <a:lnTo>
                    <a:pt x="181" y="163"/>
                  </a:lnTo>
                  <a:lnTo>
                    <a:pt x="180" y="173"/>
                  </a:lnTo>
                  <a:lnTo>
                    <a:pt x="174" y="182"/>
                  </a:lnTo>
                  <a:lnTo>
                    <a:pt x="147" y="208"/>
                  </a:lnTo>
                  <a:lnTo>
                    <a:pt x="129" y="222"/>
                  </a:lnTo>
                  <a:lnTo>
                    <a:pt x="109" y="230"/>
                  </a:lnTo>
                  <a:lnTo>
                    <a:pt x="88" y="233"/>
                  </a:lnTo>
                  <a:lnTo>
                    <a:pt x="71" y="232"/>
                  </a:lnTo>
                  <a:lnTo>
                    <a:pt x="55" y="226"/>
                  </a:lnTo>
                  <a:lnTo>
                    <a:pt x="40" y="218"/>
                  </a:lnTo>
                  <a:lnTo>
                    <a:pt x="27" y="208"/>
                  </a:lnTo>
                  <a:lnTo>
                    <a:pt x="25" y="205"/>
                  </a:lnTo>
                  <a:lnTo>
                    <a:pt x="14" y="192"/>
                  </a:lnTo>
                  <a:lnTo>
                    <a:pt x="6" y="178"/>
                  </a:lnTo>
                  <a:lnTo>
                    <a:pt x="1" y="162"/>
                  </a:lnTo>
                  <a:lnTo>
                    <a:pt x="0" y="145"/>
                  </a:lnTo>
                  <a:lnTo>
                    <a:pt x="2" y="124"/>
                  </a:lnTo>
                  <a:lnTo>
                    <a:pt x="10" y="103"/>
                  </a:lnTo>
                  <a:lnTo>
                    <a:pt x="25" y="85"/>
                  </a:lnTo>
                  <a:lnTo>
                    <a:pt x="85" y="25"/>
                  </a:lnTo>
                  <a:lnTo>
                    <a:pt x="104" y="10"/>
                  </a:lnTo>
                  <a:lnTo>
                    <a:pt x="125" y="2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5204609F-A681-D496-3152-F44B0268D815}"/>
              </a:ext>
            </a:extLst>
          </p:cNvPr>
          <p:cNvSpPr>
            <a:spLocks noEditPoints="1"/>
          </p:cNvSpPr>
          <p:nvPr/>
        </p:nvSpPr>
        <p:spPr bwMode="auto">
          <a:xfrm>
            <a:off x="6695466" y="1355611"/>
            <a:ext cx="326933" cy="323053"/>
          </a:xfrm>
          <a:custGeom>
            <a:avLst/>
            <a:gdLst/>
            <a:ahLst/>
            <a:cxnLst>
              <a:cxn ang="0">
                <a:pos x="306" y="190"/>
              </a:cxn>
              <a:cxn ang="0">
                <a:pos x="178" y="333"/>
              </a:cxn>
              <a:cxn ang="0">
                <a:pos x="31" y="190"/>
              </a:cxn>
              <a:cxn ang="0">
                <a:pos x="159" y="333"/>
              </a:cxn>
              <a:cxn ang="0">
                <a:pos x="31" y="190"/>
              </a:cxn>
              <a:cxn ang="0">
                <a:pos x="228" y="25"/>
              </a:cxn>
              <a:cxn ang="0">
                <a:pos x="198" y="50"/>
              </a:cxn>
              <a:cxn ang="0">
                <a:pos x="182" y="86"/>
              </a:cxn>
              <a:cxn ang="0">
                <a:pos x="231" y="71"/>
              </a:cxn>
              <a:cxn ang="0">
                <a:pos x="255" y="54"/>
              </a:cxn>
              <a:cxn ang="0">
                <a:pos x="260" y="40"/>
              </a:cxn>
              <a:cxn ang="0">
                <a:pos x="255" y="29"/>
              </a:cxn>
              <a:cxn ang="0">
                <a:pos x="248" y="25"/>
              </a:cxn>
              <a:cxn ang="0">
                <a:pos x="239" y="23"/>
              </a:cxn>
              <a:cxn ang="0">
                <a:pos x="90" y="25"/>
              </a:cxn>
              <a:cxn ang="0">
                <a:pos x="78" y="34"/>
              </a:cxn>
              <a:cxn ang="0">
                <a:pos x="74" y="42"/>
              </a:cxn>
              <a:cxn ang="0">
                <a:pos x="75" y="51"/>
              </a:cxn>
              <a:cxn ang="0">
                <a:pos x="85" y="63"/>
              </a:cxn>
              <a:cxn ang="0">
                <a:pos x="104" y="75"/>
              </a:cxn>
              <a:cxn ang="0">
                <a:pos x="155" y="84"/>
              </a:cxn>
              <a:cxn ang="0">
                <a:pos x="139" y="50"/>
              </a:cxn>
              <a:cxn ang="0">
                <a:pos x="119" y="30"/>
              </a:cxn>
              <a:cxn ang="0">
                <a:pos x="98" y="23"/>
              </a:cxn>
              <a:cxn ang="0">
                <a:pos x="98" y="0"/>
              </a:cxn>
              <a:cxn ang="0">
                <a:pos x="132" y="10"/>
              </a:cxn>
              <a:cxn ang="0">
                <a:pos x="157" y="37"/>
              </a:cxn>
              <a:cxn ang="0">
                <a:pos x="164" y="46"/>
              </a:cxn>
              <a:cxn ang="0">
                <a:pos x="169" y="55"/>
              </a:cxn>
              <a:cxn ang="0">
                <a:pos x="185" y="29"/>
              </a:cxn>
              <a:cxn ang="0">
                <a:pos x="222" y="3"/>
              </a:cxn>
              <a:cxn ang="0">
                <a:pos x="256" y="3"/>
              </a:cxn>
              <a:cxn ang="0">
                <a:pos x="280" y="23"/>
              </a:cxn>
              <a:cxn ang="0">
                <a:pos x="281" y="55"/>
              </a:cxn>
              <a:cxn ang="0">
                <a:pos x="259" y="82"/>
              </a:cxn>
              <a:cxn ang="0">
                <a:pos x="244" y="90"/>
              </a:cxn>
              <a:cxn ang="0">
                <a:pos x="326" y="92"/>
              </a:cxn>
              <a:cxn ang="0">
                <a:pos x="337" y="107"/>
              </a:cxn>
              <a:cxn ang="0">
                <a:pos x="178" y="168"/>
              </a:cxn>
              <a:cxn ang="0">
                <a:pos x="159" y="90"/>
              </a:cxn>
              <a:cxn ang="0">
                <a:pos x="0" y="168"/>
              </a:cxn>
              <a:cxn ang="0">
                <a:pos x="2" y="102"/>
              </a:cxn>
              <a:cxn ang="0">
                <a:pos x="7" y="94"/>
              </a:cxn>
              <a:cxn ang="0">
                <a:pos x="17" y="90"/>
              </a:cxn>
              <a:cxn ang="0">
                <a:pos x="69" y="80"/>
              </a:cxn>
              <a:cxn ang="0">
                <a:pos x="52" y="56"/>
              </a:cxn>
              <a:cxn ang="0">
                <a:pos x="53" y="33"/>
              </a:cxn>
              <a:cxn ang="0">
                <a:pos x="66" y="13"/>
              </a:cxn>
              <a:cxn ang="0">
                <a:pos x="98" y="0"/>
              </a:cxn>
            </a:cxnLst>
            <a:rect l="0" t="0" r="r" b="b"/>
            <a:pathLst>
              <a:path w="337" h="333">
                <a:moveTo>
                  <a:pt x="178" y="190"/>
                </a:moveTo>
                <a:lnTo>
                  <a:pt x="306" y="190"/>
                </a:lnTo>
                <a:lnTo>
                  <a:pt x="306" y="333"/>
                </a:lnTo>
                <a:lnTo>
                  <a:pt x="178" y="333"/>
                </a:lnTo>
                <a:lnTo>
                  <a:pt x="178" y="190"/>
                </a:lnTo>
                <a:close/>
                <a:moveTo>
                  <a:pt x="31" y="190"/>
                </a:moveTo>
                <a:lnTo>
                  <a:pt x="159" y="190"/>
                </a:lnTo>
                <a:lnTo>
                  <a:pt x="159" y="333"/>
                </a:lnTo>
                <a:lnTo>
                  <a:pt x="31" y="333"/>
                </a:lnTo>
                <a:lnTo>
                  <a:pt x="31" y="190"/>
                </a:lnTo>
                <a:close/>
                <a:moveTo>
                  <a:pt x="239" y="23"/>
                </a:moveTo>
                <a:lnTo>
                  <a:pt x="228" y="25"/>
                </a:lnTo>
                <a:lnTo>
                  <a:pt x="218" y="30"/>
                </a:lnTo>
                <a:lnTo>
                  <a:pt x="198" y="50"/>
                </a:lnTo>
                <a:lnTo>
                  <a:pt x="189" y="67"/>
                </a:lnTo>
                <a:lnTo>
                  <a:pt x="182" y="86"/>
                </a:lnTo>
                <a:lnTo>
                  <a:pt x="210" y="78"/>
                </a:lnTo>
                <a:lnTo>
                  <a:pt x="231" y="71"/>
                </a:lnTo>
                <a:lnTo>
                  <a:pt x="246" y="63"/>
                </a:lnTo>
                <a:lnTo>
                  <a:pt x="255" y="54"/>
                </a:lnTo>
                <a:lnTo>
                  <a:pt x="259" y="47"/>
                </a:lnTo>
                <a:lnTo>
                  <a:pt x="260" y="40"/>
                </a:lnTo>
                <a:lnTo>
                  <a:pt x="260" y="37"/>
                </a:lnTo>
                <a:lnTo>
                  <a:pt x="255" y="29"/>
                </a:lnTo>
                <a:lnTo>
                  <a:pt x="252" y="27"/>
                </a:lnTo>
                <a:lnTo>
                  <a:pt x="248" y="25"/>
                </a:lnTo>
                <a:lnTo>
                  <a:pt x="244" y="23"/>
                </a:lnTo>
                <a:lnTo>
                  <a:pt x="239" y="23"/>
                </a:lnTo>
                <a:close/>
                <a:moveTo>
                  <a:pt x="94" y="23"/>
                </a:moveTo>
                <a:lnTo>
                  <a:pt x="90" y="25"/>
                </a:lnTo>
                <a:lnTo>
                  <a:pt x="82" y="30"/>
                </a:lnTo>
                <a:lnTo>
                  <a:pt x="78" y="34"/>
                </a:lnTo>
                <a:lnTo>
                  <a:pt x="75" y="38"/>
                </a:lnTo>
                <a:lnTo>
                  <a:pt x="74" y="42"/>
                </a:lnTo>
                <a:lnTo>
                  <a:pt x="74" y="48"/>
                </a:lnTo>
                <a:lnTo>
                  <a:pt x="75" y="51"/>
                </a:lnTo>
                <a:lnTo>
                  <a:pt x="81" y="59"/>
                </a:lnTo>
                <a:lnTo>
                  <a:pt x="85" y="63"/>
                </a:lnTo>
                <a:lnTo>
                  <a:pt x="90" y="67"/>
                </a:lnTo>
                <a:lnTo>
                  <a:pt x="104" y="75"/>
                </a:lnTo>
                <a:lnTo>
                  <a:pt x="127" y="80"/>
                </a:lnTo>
                <a:lnTo>
                  <a:pt x="155" y="84"/>
                </a:lnTo>
                <a:lnTo>
                  <a:pt x="147" y="63"/>
                </a:lnTo>
                <a:lnTo>
                  <a:pt x="139" y="50"/>
                </a:lnTo>
                <a:lnTo>
                  <a:pt x="130" y="38"/>
                </a:lnTo>
                <a:lnTo>
                  <a:pt x="119" y="30"/>
                </a:lnTo>
                <a:lnTo>
                  <a:pt x="108" y="25"/>
                </a:lnTo>
                <a:lnTo>
                  <a:pt x="98" y="23"/>
                </a:lnTo>
                <a:lnTo>
                  <a:pt x="94" y="23"/>
                </a:lnTo>
                <a:close/>
                <a:moveTo>
                  <a:pt x="98" y="0"/>
                </a:moveTo>
                <a:lnTo>
                  <a:pt x="116" y="3"/>
                </a:lnTo>
                <a:lnTo>
                  <a:pt x="132" y="10"/>
                </a:lnTo>
                <a:lnTo>
                  <a:pt x="147" y="22"/>
                </a:lnTo>
                <a:lnTo>
                  <a:pt x="157" y="37"/>
                </a:lnTo>
                <a:lnTo>
                  <a:pt x="161" y="40"/>
                </a:lnTo>
                <a:lnTo>
                  <a:pt x="164" y="46"/>
                </a:lnTo>
                <a:lnTo>
                  <a:pt x="166" y="50"/>
                </a:lnTo>
                <a:lnTo>
                  <a:pt x="169" y="55"/>
                </a:lnTo>
                <a:lnTo>
                  <a:pt x="169" y="52"/>
                </a:lnTo>
                <a:lnTo>
                  <a:pt x="185" y="29"/>
                </a:lnTo>
                <a:lnTo>
                  <a:pt x="205" y="10"/>
                </a:lnTo>
                <a:lnTo>
                  <a:pt x="222" y="3"/>
                </a:lnTo>
                <a:lnTo>
                  <a:pt x="239" y="0"/>
                </a:lnTo>
                <a:lnTo>
                  <a:pt x="256" y="3"/>
                </a:lnTo>
                <a:lnTo>
                  <a:pt x="271" y="12"/>
                </a:lnTo>
                <a:lnTo>
                  <a:pt x="280" y="23"/>
                </a:lnTo>
                <a:lnTo>
                  <a:pt x="284" y="40"/>
                </a:lnTo>
                <a:lnTo>
                  <a:pt x="281" y="55"/>
                </a:lnTo>
                <a:lnTo>
                  <a:pt x="273" y="69"/>
                </a:lnTo>
                <a:lnTo>
                  <a:pt x="259" y="82"/>
                </a:lnTo>
                <a:lnTo>
                  <a:pt x="252" y="86"/>
                </a:lnTo>
                <a:lnTo>
                  <a:pt x="244" y="90"/>
                </a:lnTo>
                <a:lnTo>
                  <a:pt x="321" y="90"/>
                </a:lnTo>
                <a:lnTo>
                  <a:pt x="326" y="92"/>
                </a:lnTo>
                <a:lnTo>
                  <a:pt x="334" y="97"/>
                </a:lnTo>
                <a:lnTo>
                  <a:pt x="337" y="107"/>
                </a:lnTo>
                <a:lnTo>
                  <a:pt x="337" y="168"/>
                </a:lnTo>
                <a:lnTo>
                  <a:pt x="178" y="168"/>
                </a:lnTo>
                <a:lnTo>
                  <a:pt x="178" y="90"/>
                </a:lnTo>
                <a:lnTo>
                  <a:pt x="159" y="90"/>
                </a:lnTo>
                <a:lnTo>
                  <a:pt x="159" y="168"/>
                </a:lnTo>
                <a:lnTo>
                  <a:pt x="0" y="168"/>
                </a:lnTo>
                <a:lnTo>
                  <a:pt x="0" y="107"/>
                </a:lnTo>
                <a:lnTo>
                  <a:pt x="2" y="102"/>
                </a:lnTo>
                <a:lnTo>
                  <a:pt x="4" y="97"/>
                </a:lnTo>
                <a:lnTo>
                  <a:pt x="7" y="94"/>
                </a:lnTo>
                <a:lnTo>
                  <a:pt x="12" y="92"/>
                </a:lnTo>
                <a:lnTo>
                  <a:pt x="17" y="90"/>
                </a:lnTo>
                <a:lnTo>
                  <a:pt x="85" y="90"/>
                </a:lnTo>
                <a:lnTo>
                  <a:pt x="69" y="80"/>
                </a:lnTo>
                <a:lnTo>
                  <a:pt x="58" y="68"/>
                </a:lnTo>
                <a:lnTo>
                  <a:pt x="52" y="56"/>
                </a:lnTo>
                <a:lnTo>
                  <a:pt x="50" y="46"/>
                </a:lnTo>
                <a:lnTo>
                  <a:pt x="53" y="33"/>
                </a:lnTo>
                <a:lnTo>
                  <a:pt x="58" y="22"/>
                </a:lnTo>
                <a:lnTo>
                  <a:pt x="66" y="13"/>
                </a:lnTo>
                <a:lnTo>
                  <a:pt x="81" y="4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CC1A420E-7621-4654-FED7-99E725613987}"/>
              </a:ext>
            </a:extLst>
          </p:cNvPr>
          <p:cNvSpPr>
            <a:spLocks/>
          </p:cNvSpPr>
          <p:nvPr/>
        </p:nvSpPr>
        <p:spPr bwMode="auto">
          <a:xfrm>
            <a:off x="8920634" y="1355611"/>
            <a:ext cx="321111" cy="275516"/>
          </a:xfrm>
          <a:custGeom>
            <a:avLst/>
            <a:gdLst/>
            <a:ahLst/>
            <a:cxnLst>
              <a:cxn ang="0">
                <a:pos x="69" y="0"/>
              </a:cxn>
              <a:cxn ang="0">
                <a:pos x="92" y="0"/>
              </a:cxn>
              <a:cxn ang="0">
                <a:pos x="113" y="4"/>
              </a:cxn>
              <a:cxn ang="0">
                <a:pos x="133" y="14"/>
              </a:cxn>
              <a:cxn ang="0">
                <a:pos x="150" y="29"/>
              </a:cxn>
              <a:cxn ang="0">
                <a:pos x="162" y="48"/>
              </a:cxn>
              <a:cxn ang="0">
                <a:pos x="164" y="53"/>
              </a:cxn>
              <a:cxn ang="0">
                <a:pos x="166" y="59"/>
              </a:cxn>
              <a:cxn ang="0">
                <a:pos x="168" y="48"/>
              </a:cxn>
              <a:cxn ang="0">
                <a:pos x="182" y="29"/>
              </a:cxn>
              <a:cxn ang="0">
                <a:pos x="197" y="14"/>
              </a:cxn>
              <a:cxn ang="0">
                <a:pos x="217" y="4"/>
              </a:cxn>
              <a:cxn ang="0">
                <a:pos x="238" y="0"/>
              </a:cxn>
              <a:cxn ang="0">
                <a:pos x="261" y="0"/>
              </a:cxn>
              <a:cxn ang="0">
                <a:pos x="282" y="8"/>
              </a:cxn>
              <a:cxn ang="0">
                <a:pos x="302" y="19"/>
              </a:cxn>
              <a:cxn ang="0">
                <a:pos x="316" y="36"/>
              </a:cxn>
              <a:cxn ang="0">
                <a:pos x="327" y="55"/>
              </a:cxn>
              <a:cxn ang="0">
                <a:pos x="331" y="76"/>
              </a:cxn>
              <a:cxn ang="0">
                <a:pos x="329" y="98"/>
              </a:cxn>
              <a:cxn ang="0">
                <a:pos x="323" y="120"/>
              </a:cxn>
              <a:cxn ang="0">
                <a:pos x="316" y="131"/>
              </a:cxn>
              <a:cxn ang="0">
                <a:pos x="306" y="145"/>
              </a:cxn>
              <a:cxn ang="0">
                <a:pos x="294" y="159"/>
              </a:cxn>
              <a:cxn ang="0">
                <a:pos x="278" y="175"/>
              </a:cxn>
              <a:cxn ang="0">
                <a:pos x="262" y="192"/>
              </a:cxn>
              <a:cxn ang="0">
                <a:pos x="228" y="226"/>
              </a:cxn>
              <a:cxn ang="0">
                <a:pos x="212" y="241"/>
              </a:cxn>
              <a:cxn ang="0">
                <a:pos x="197" y="255"/>
              </a:cxn>
              <a:cxn ang="0">
                <a:pos x="184" y="267"/>
              </a:cxn>
              <a:cxn ang="0">
                <a:pos x="175" y="276"/>
              </a:cxn>
              <a:cxn ang="0">
                <a:pos x="168" y="281"/>
              </a:cxn>
              <a:cxn ang="0">
                <a:pos x="166" y="284"/>
              </a:cxn>
              <a:cxn ang="0">
                <a:pos x="163" y="281"/>
              </a:cxn>
              <a:cxn ang="0">
                <a:pos x="157" y="276"/>
              </a:cxn>
              <a:cxn ang="0">
                <a:pos x="147" y="267"/>
              </a:cxn>
              <a:cxn ang="0">
                <a:pos x="134" y="255"/>
              </a:cxn>
              <a:cxn ang="0">
                <a:pos x="102" y="226"/>
              </a:cxn>
              <a:cxn ang="0">
                <a:pos x="68" y="192"/>
              </a:cxn>
              <a:cxn ang="0">
                <a:pos x="52" y="175"/>
              </a:cxn>
              <a:cxn ang="0">
                <a:pos x="37" y="159"/>
              </a:cxn>
              <a:cxn ang="0">
                <a:pos x="25" y="145"/>
              </a:cxn>
              <a:cxn ang="0">
                <a:pos x="14" y="131"/>
              </a:cxn>
              <a:cxn ang="0">
                <a:pos x="8" y="120"/>
              </a:cxn>
              <a:cxn ang="0">
                <a:pos x="1" y="98"/>
              </a:cxn>
              <a:cxn ang="0">
                <a:pos x="0" y="76"/>
              </a:cxn>
              <a:cxn ang="0">
                <a:pos x="5" y="55"/>
              </a:cxn>
              <a:cxn ang="0">
                <a:pos x="14" y="36"/>
              </a:cxn>
              <a:cxn ang="0">
                <a:pos x="30" y="19"/>
              </a:cxn>
              <a:cxn ang="0">
                <a:pos x="48" y="8"/>
              </a:cxn>
              <a:cxn ang="0">
                <a:pos x="69" y="0"/>
              </a:cxn>
            </a:cxnLst>
            <a:rect l="0" t="0" r="r" b="b"/>
            <a:pathLst>
              <a:path w="331" h="284">
                <a:moveTo>
                  <a:pt x="69" y="0"/>
                </a:moveTo>
                <a:lnTo>
                  <a:pt x="92" y="0"/>
                </a:lnTo>
                <a:lnTo>
                  <a:pt x="113" y="4"/>
                </a:lnTo>
                <a:lnTo>
                  <a:pt x="133" y="14"/>
                </a:lnTo>
                <a:lnTo>
                  <a:pt x="150" y="29"/>
                </a:lnTo>
                <a:lnTo>
                  <a:pt x="162" y="48"/>
                </a:lnTo>
                <a:lnTo>
                  <a:pt x="164" y="53"/>
                </a:lnTo>
                <a:lnTo>
                  <a:pt x="166" y="59"/>
                </a:lnTo>
                <a:lnTo>
                  <a:pt x="168" y="48"/>
                </a:lnTo>
                <a:lnTo>
                  <a:pt x="182" y="29"/>
                </a:lnTo>
                <a:lnTo>
                  <a:pt x="197" y="14"/>
                </a:lnTo>
                <a:lnTo>
                  <a:pt x="217" y="4"/>
                </a:lnTo>
                <a:lnTo>
                  <a:pt x="238" y="0"/>
                </a:lnTo>
                <a:lnTo>
                  <a:pt x="261" y="0"/>
                </a:lnTo>
                <a:lnTo>
                  <a:pt x="282" y="8"/>
                </a:lnTo>
                <a:lnTo>
                  <a:pt x="302" y="19"/>
                </a:lnTo>
                <a:lnTo>
                  <a:pt x="316" y="36"/>
                </a:lnTo>
                <a:lnTo>
                  <a:pt x="327" y="55"/>
                </a:lnTo>
                <a:lnTo>
                  <a:pt x="331" y="76"/>
                </a:lnTo>
                <a:lnTo>
                  <a:pt x="329" y="98"/>
                </a:lnTo>
                <a:lnTo>
                  <a:pt x="323" y="120"/>
                </a:lnTo>
                <a:lnTo>
                  <a:pt x="316" y="131"/>
                </a:lnTo>
                <a:lnTo>
                  <a:pt x="306" y="145"/>
                </a:lnTo>
                <a:lnTo>
                  <a:pt x="294" y="159"/>
                </a:lnTo>
                <a:lnTo>
                  <a:pt x="278" y="175"/>
                </a:lnTo>
                <a:lnTo>
                  <a:pt x="262" y="192"/>
                </a:lnTo>
                <a:lnTo>
                  <a:pt x="228" y="226"/>
                </a:lnTo>
                <a:lnTo>
                  <a:pt x="212" y="241"/>
                </a:lnTo>
                <a:lnTo>
                  <a:pt x="197" y="255"/>
                </a:lnTo>
                <a:lnTo>
                  <a:pt x="184" y="267"/>
                </a:lnTo>
                <a:lnTo>
                  <a:pt x="175" y="276"/>
                </a:lnTo>
                <a:lnTo>
                  <a:pt x="168" y="281"/>
                </a:lnTo>
                <a:lnTo>
                  <a:pt x="166" y="284"/>
                </a:lnTo>
                <a:lnTo>
                  <a:pt x="163" y="281"/>
                </a:lnTo>
                <a:lnTo>
                  <a:pt x="157" y="276"/>
                </a:lnTo>
                <a:lnTo>
                  <a:pt x="147" y="267"/>
                </a:lnTo>
                <a:lnTo>
                  <a:pt x="134" y="255"/>
                </a:lnTo>
                <a:lnTo>
                  <a:pt x="102" y="226"/>
                </a:lnTo>
                <a:lnTo>
                  <a:pt x="68" y="192"/>
                </a:lnTo>
                <a:lnTo>
                  <a:pt x="52" y="175"/>
                </a:lnTo>
                <a:lnTo>
                  <a:pt x="37" y="159"/>
                </a:lnTo>
                <a:lnTo>
                  <a:pt x="25" y="145"/>
                </a:lnTo>
                <a:lnTo>
                  <a:pt x="14" y="131"/>
                </a:lnTo>
                <a:lnTo>
                  <a:pt x="8" y="120"/>
                </a:lnTo>
                <a:lnTo>
                  <a:pt x="1" y="98"/>
                </a:lnTo>
                <a:lnTo>
                  <a:pt x="0" y="76"/>
                </a:lnTo>
                <a:lnTo>
                  <a:pt x="5" y="55"/>
                </a:lnTo>
                <a:lnTo>
                  <a:pt x="14" y="36"/>
                </a:lnTo>
                <a:lnTo>
                  <a:pt x="30" y="19"/>
                </a:lnTo>
                <a:lnTo>
                  <a:pt x="48" y="8"/>
                </a:lnTo>
                <a:lnTo>
                  <a:pt x="6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EFF1250F-B498-3A13-587D-51156D99AE2A}"/>
              </a:ext>
            </a:extLst>
          </p:cNvPr>
          <p:cNvGrpSpPr/>
          <p:nvPr/>
        </p:nvGrpSpPr>
        <p:grpSpPr>
          <a:xfrm>
            <a:off x="4379528" y="3148001"/>
            <a:ext cx="461781" cy="337608"/>
            <a:chOff x="5715001" y="3627438"/>
            <a:chExt cx="755650" cy="552450"/>
          </a:xfrm>
          <a:solidFill>
            <a:schemeClr val="accent1"/>
          </a:solidFill>
        </p:grpSpPr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BF9A10B8-C5BD-4825-9F8C-5594911C8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326" y="3627438"/>
              <a:ext cx="161925" cy="61913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66" y="3"/>
                </a:cxn>
                <a:cxn ang="0">
                  <a:pos x="78" y="8"/>
                </a:cxn>
                <a:cxn ang="0">
                  <a:pos x="89" y="13"/>
                </a:cxn>
                <a:cxn ang="0">
                  <a:pos x="102" y="26"/>
                </a:cxn>
                <a:cxn ang="0">
                  <a:pos x="89" y="37"/>
                </a:cxn>
                <a:cxn ang="0">
                  <a:pos x="86" y="38"/>
                </a:cxn>
                <a:cxn ang="0">
                  <a:pos x="86" y="37"/>
                </a:cxn>
                <a:cxn ang="0">
                  <a:pos x="85" y="37"/>
                </a:cxn>
                <a:cxn ang="0">
                  <a:pos x="85" y="36"/>
                </a:cxn>
                <a:cxn ang="0">
                  <a:pos x="82" y="34"/>
                </a:cxn>
                <a:cxn ang="0">
                  <a:pos x="77" y="29"/>
                </a:cxn>
                <a:cxn ang="0">
                  <a:pos x="66" y="22"/>
                </a:cxn>
                <a:cxn ang="0">
                  <a:pos x="52" y="20"/>
                </a:cxn>
                <a:cxn ang="0">
                  <a:pos x="44" y="21"/>
                </a:cxn>
                <a:cxn ang="0">
                  <a:pos x="35" y="24"/>
                </a:cxn>
                <a:cxn ang="0">
                  <a:pos x="24" y="30"/>
                </a:cxn>
                <a:cxn ang="0">
                  <a:pos x="14" y="39"/>
                </a:cxn>
                <a:cxn ang="0">
                  <a:pos x="0" y="25"/>
                </a:cxn>
                <a:cxn ang="0">
                  <a:pos x="19" y="11"/>
                </a:cxn>
                <a:cxn ang="0">
                  <a:pos x="36" y="3"/>
                </a:cxn>
                <a:cxn ang="0">
                  <a:pos x="52" y="0"/>
                </a:cxn>
              </a:cxnLst>
              <a:rect l="0" t="0" r="r" b="b"/>
              <a:pathLst>
                <a:path w="102" h="39">
                  <a:moveTo>
                    <a:pt x="52" y="0"/>
                  </a:moveTo>
                  <a:lnTo>
                    <a:pt x="66" y="3"/>
                  </a:lnTo>
                  <a:lnTo>
                    <a:pt x="78" y="8"/>
                  </a:lnTo>
                  <a:lnTo>
                    <a:pt x="89" y="13"/>
                  </a:lnTo>
                  <a:lnTo>
                    <a:pt x="102" y="26"/>
                  </a:lnTo>
                  <a:lnTo>
                    <a:pt x="89" y="37"/>
                  </a:lnTo>
                  <a:lnTo>
                    <a:pt x="86" y="38"/>
                  </a:lnTo>
                  <a:lnTo>
                    <a:pt x="86" y="37"/>
                  </a:lnTo>
                  <a:lnTo>
                    <a:pt x="85" y="37"/>
                  </a:lnTo>
                  <a:lnTo>
                    <a:pt x="85" y="36"/>
                  </a:lnTo>
                  <a:lnTo>
                    <a:pt x="82" y="34"/>
                  </a:lnTo>
                  <a:lnTo>
                    <a:pt x="77" y="29"/>
                  </a:lnTo>
                  <a:lnTo>
                    <a:pt x="66" y="22"/>
                  </a:lnTo>
                  <a:lnTo>
                    <a:pt x="52" y="20"/>
                  </a:lnTo>
                  <a:lnTo>
                    <a:pt x="44" y="21"/>
                  </a:lnTo>
                  <a:lnTo>
                    <a:pt x="35" y="24"/>
                  </a:lnTo>
                  <a:lnTo>
                    <a:pt x="24" y="30"/>
                  </a:lnTo>
                  <a:lnTo>
                    <a:pt x="14" y="39"/>
                  </a:lnTo>
                  <a:lnTo>
                    <a:pt x="0" y="25"/>
                  </a:lnTo>
                  <a:lnTo>
                    <a:pt x="19" y="11"/>
                  </a:lnTo>
                  <a:lnTo>
                    <a:pt x="36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847683E3-44D3-DCB2-BA53-FC7FAC789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988" y="3689350"/>
              <a:ext cx="158750" cy="63500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100" y="15"/>
                </a:cxn>
                <a:cxn ang="0">
                  <a:pos x="83" y="29"/>
                </a:cxn>
                <a:cxn ang="0">
                  <a:pos x="66" y="37"/>
                </a:cxn>
                <a:cxn ang="0">
                  <a:pos x="50" y="40"/>
                </a:cxn>
                <a:cxn ang="0">
                  <a:pos x="35" y="38"/>
                </a:cxn>
                <a:cxn ang="0">
                  <a:pos x="24" y="33"/>
                </a:cxn>
                <a:cxn ang="0">
                  <a:pos x="13" y="27"/>
                </a:cxn>
                <a:cxn ang="0">
                  <a:pos x="9" y="24"/>
                </a:cxn>
                <a:cxn ang="0">
                  <a:pos x="6" y="20"/>
                </a:cxn>
                <a:cxn ang="0">
                  <a:pos x="0" y="14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6" y="4"/>
                </a:cxn>
                <a:cxn ang="0">
                  <a:pos x="17" y="4"/>
                </a:cxn>
                <a:cxn ang="0">
                  <a:pos x="18" y="7"/>
                </a:cxn>
                <a:cxn ang="0">
                  <a:pos x="21" y="8"/>
                </a:cxn>
                <a:cxn ang="0">
                  <a:pos x="25" y="11"/>
                </a:cxn>
                <a:cxn ang="0">
                  <a:pos x="35" y="17"/>
                </a:cxn>
                <a:cxn ang="0">
                  <a:pos x="50" y="20"/>
                </a:cxn>
                <a:cxn ang="0">
                  <a:pos x="60" y="19"/>
                </a:cxn>
                <a:cxn ang="0">
                  <a:pos x="74" y="12"/>
                </a:cxn>
                <a:cxn ang="0">
                  <a:pos x="87" y="0"/>
                </a:cxn>
              </a:cxnLst>
              <a:rect l="0" t="0" r="r" b="b"/>
              <a:pathLst>
                <a:path w="100" h="40">
                  <a:moveTo>
                    <a:pt x="87" y="0"/>
                  </a:moveTo>
                  <a:lnTo>
                    <a:pt x="100" y="15"/>
                  </a:lnTo>
                  <a:lnTo>
                    <a:pt x="83" y="29"/>
                  </a:lnTo>
                  <a:lnTo>
                    <a:pt x="66" y="37"/>
                  </a:lnTo>
                  <a:lnTo>
                    <a:pt x="50" y="40"/>
                  </a:lnTo>
                  <a:lnTo>
                    <a:pt x="35" y="38"/>
                  </a:lnTo>
                  <a:lnTo>
                    <a:pt x="24" y="33"/>
                  </a:lnTo>
                  <a:lnTo>
                    <a:pt x="13" y="27"/>
                  </a:lnTo>
                  <a:lnTo>
                    <a:pt x="9" y="24"/>
                  </a:lnTo>
                  <a:lnTo>
                    <a:pt x="6" y="20"/>
                  </a:lnTo>
                  <a:lnTo>
                    <a:pt x="0" y="14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5" y="11"/>
                  </a:lnTo>
                  <a:lnTo>
                    <a:pt x="35" y="17"/>
                  </a:lnTo>
                  <a:lnTo>
                    <a:pt x="50" y="20"/>
                  </a:lnTo>
                  <a:lnTo>
                    <a:pt x="60" y="19"/>
                  </a:lnTo>
                  <a:lnTo>
                    <a:pt x="74" y="12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DA1F4B22-EB8A-D898-C553-7C47C0F1F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63" y="3705225"/>
              <a:ext cx="407988" cy="444500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57" y="0"/>
                </a:cxn>
                <a:cxn ang="0">
                  <a:pos x="257" y="280"/>
                </a:cxn>
                <a:cxn ang="0">
                  <a:pos x="27" y="280"/>
                </a:cxn>
                <a:cxn ang="0">
                  <a:pos x="27" y="279"/>
                </a:cxn>
                <a:cxn ang="0">
                  <a:pos x="29" y="277"/>
                </a:cxn>
                <a:cxn ang="0">
                  <a:pos x="29" y="275"/>
                </a:cxn>
                <a:cxn ang="0">
                  <a:pos x="31" y="273"/>
                </a:cxn>
                <a:cxn ang="0">
                  <a:pos x="37" y="268"/>
                </a:cxn>
                <a:cxn ang="0">
                  <a:pos x="39" y="264"/>
                </a:cxn>
                <a:cxn ang="0">
                  <a:pos x="40" y="259"/>
                </a:cxn>
                <a:cxn ang="0">
                  <a:pos x="43" y="247"/>
                </a:cxn>
                <a:cxn ang="0">
                  <a:pos x="43" y="230"/>
                </a:cxn>
                <a:cxn ang="0">
                  <a:pos x="40" y="210"/>
                </a:cxn>
                <a:cxn ang="0">
                  <a:pos x="33" y="193"/>
                </a:cxn>
                <a:cxn ang="0">
                  <a:pos x="18" y="178"/>
                </a:cxn>
                <a:cxn ang="0">
                  <a:pos x="13" y="171"/>
                </a:cxn>
                <a:cxn ang="0">
                  <a:pos x="6" y="166"/>
                </a:cxn>
                <a:cxn ang="0">
                  <a:pos x="0" y="162"/>
                </a:cxn>
                <a:cxn ang="0">
                  <a:pos x="5" y="148"/>
                </a:cxn>
                <a:cxn ang="0">
                  <a:pos x="8" y="132"/>
                </a:cxn>
                <a:cxn ang="0">
                  <a:pos x="39" y="148"/>
                </a:cxn>
                <a:cxn ang="0">
                  <a:pos x="39" y="98"/>
                </a:cxn>
                <a:cxn ang="0">
                  <a:pos x="138" y="144"/>
                </a:cxn>
                <a:cxn ang="0">
                  <a:pos x="138" y="98"/>
                </a:cxn>
                <a:cxn ang="0">
                  <a:pos x="208" y="136"/>
                </a:cxn>
                <a:cxn ang="0">
                  <a:pos x="208" y="0"/>
                </a:cxn>
              </a:cxnLst>
              <a:rect l="0" t="0" r="r" b="b"/>
              <a:pathLst>
                <a:path w="257" h="280">
                  <a:moveTo>
                    <a:pt x="208" y="0"/>
                  </a:moveTo>
                  <a:lnTo>
                    <a:pt x="257" y="0"/>
                  </a:lnTo>
                  <a:lnTo>
                    <a:pt x="257" y="280"/>
                  </a:lnTo>
                  <a:lnTo>
                    <a:pt x="27" y="280"/>
                  </a:lnTo>
                  <a:lnTo>
                    <a:pt x="27" y="279"/>
                  </a:lnTo>
                  <a:lnTo>
                    <a:pt x="29" y="277"/>
                  </a:lnTo>
                  <a:lnTo>
                    <a:pt x="29" y="275"/>
                  </a:lnTo>
                  <a:lnTo>
                    <a:pt x="31" y="273"/>
                  </a:lnTo>
                  <a:lnTo>
                    <a:pt x="37" y="268"/>
                  </a:lnTo>
                  <a:lnTo>
                    <a:pt x="39" y="264"/>
                  </a:lnTo>
                  <a:lnTo>
                    <a:pt x="40" y="259"/>
                  </a:lnTo>
                  <a:lnTo>
                    <a:pt x="43" y="247"/>
                  </a:lnTo>
                  <a:lnTo>
                    <a:pt x="43" y="230"/>
                  </a:lnTo>
                  <a:lnTo>
                    <a:pt x="40" y="210"/>
                  </a:lnTo>
                  <a:lnTo>
                    <a:pt x="33" y="193"/>
                  </a:lnTo>
                  <a:lnTo>
                    <a:pt x="18" y="178"/>
                  </a:lnTo>
                  <a:lnTo>
                    <a:pt x="13" y="171"/>
                  </a:lnTo>
                  <a:lnTo>
                    <a:pt x="6" y="166"/>
                  </a:lnTo>
                  <a:lnTo>
                    <a:pt x="0" y="162"/>
                  </a:lnTo>
                  <a:lnTo>
                    <a:pt x="5" y="148"/>
                  </a:lnTo>
                  <a:lnTo>
                    <a:pt x="8" y="132"/>
                  </a:lnTo>
                  <a:lnTo>
                    <a:pt x="39" y="148"/>
                  </a:lnTo>
                  <a:lnTo>
                    <a:pt x="39" y="98"/>
                  </a:lnTo>
                  <a:lnTo>
                    <a:pt x="138" y="144"/>
                  </a:lnTo>
                  <a:lnTo>
                    <a:pt x="138" y="98"/>
                  </a:lnTo>
                  <a:lnTo>
                    <a:pt x="208" y="136"/>
                  </a:lnTo>
                  <a:lnTo>
                    <a:pt x="2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D470269-BDEF-59F8-C14D-F3EA87BDA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826" y="3627438"/>
              <a:ext cx="158750" cy="61913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65" y="3"/>
                </a:cxn>
                <a:cxn ang="0">
                  <a:pos x="76" y="8"/>
                </a:cxn>
                <a:cxn ang="0">
                  <a:pos x="87" y="13"/>
                </a:cxn>
                <a:cxn ang="0">
                  <a:pos x="91" y="16"/>
                </a:cxn>
                <a:cxn ang="0">
                  <a:pos x="94" y="20"/>
                </a:cxn>
                <a:cxn ang="0">
                  <a:pos x="100" y="26"/>
                </a:cxn>
                <a:cxn ang="0">
                  <a:pos x="86" y="38"/>
                </a:cxn>
                <a:cxn ang="0">
                  <a:pos x="79" y="32"/>
                </a:cxn>
                <a:cxn ang="0">
                  <a:pos x="75" y="29"/>
                </a:cxn>
                <a:cxn ang="0">
                  <a:pos x="65" y="22"/>
                </a:cxn>
                <a:cxn ang="0">
                  <a:pos x="50" y="20"/>
                </a:cxn>
                <a:cxn ang="0">
                  <a:pos x="39" y="21"/>
                </a:cxn>
                <a:cxn ang="0">
                  <a:pos x="28" y="28"/>
                </a:cxn>
                <a:cxn ang="0">
                  <a:pos x="13" y="39"/>
                </a:cxn>
                <a:cxn ang="0">
                  <a:pos x="0" y="25"/>
                </a:cxn>
                <a:cxn ang="0">
                  <a:pos x="17" y="11"/>
                </a:cxn>
                <a:cxn ang="0">
                  <a:pos x="34" y="3"/>
                </a:cxn>
                <a:cxn ang="0">
                  <a:pos x="50" y="0"/>
                </a:cxn>
              </a:cxnLst>
              <a:rect l="0" t="0" r="r" b="b"/>
              <a:pathLst>
                <a:path w="100" h="39">
                  <a:moveTo>
                    <a:pt x="50" y="0"/>
                  </a:moveTo>
                  <a:lnTo>
                    <a:pt x="65" y="3"/>
                  </a:lnTo>
                  <a:lnTo>
                    <a:pt x="76" y="8"/>
                  </a:lnTo>
                  <a:lnTo>
                    <a:pt x="87" y="13"/>
                  </a:lnTo>
                  <a:lnTo>
                    <a:pt x="91" y="16"/>
                  </a:lnTo>
                  <a:lnTo>
                    <a:pt x="94" y="20"/>
                  </a:lnTo>
                  <a:lnTo>
                    <a:pt x="100" y="26"/>
                  </a:lnTo>
                  <a:lnTo>
                    <a:pt x="86" y="38"/>
                  </a:lnTo>
                  <a:lnTo>
                    <a:pt x="79" y="32"/>
                  </a:lnTo>
                  <a:lnTo>
                    <a:pt x="75" y="29"/>
                  </a:lnTo>
                  <a:lnTo>
                    <a:pt x="65" y="22"/>
                  </a:lnTo>
                  <a:lnTo>
                    <a:pt x="50" y="20"/>
                  </a:lnTo>
                  <a:lnTo>
                    <a:pt x="39" y="21"/>
                  </a:lnTo>
                  <a:lnTo>
                    <a:pt x="28" y="28"/>
                  </a:lnTo>
                  <a:lnTo>
                    <a:pt x="13" y="39"/>
                  </a:lnTo>
                  <a:lnTo>
                    <a:pt x="0" y="25"/>
                  </a:lnTo>
                  <a:lnTo>
                    <a:pt x="17" y="11"/>
                  </a:lnTo>
                  <a:lnTo>
                    <a:pt x="34" y="3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6BB5F2A-11DA-9007-FAE0-00EE7BAD4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5001" y="3843338"/>
              <a:ext cx="393700" cy="336550"/>
            </a:xfrm>
            <a:custGeom>
              <a:avLst/>
              <a:gdLst/>
              <a:ahLst/>
              <a:cxnLst>
                <a:cxn ang="0">
                  <a:pos x="64" y="33"/>
                </a:cxn>
                <a:cxn ang="0">
                  <a:pos x="80" y="49"/>
                </a:cxn>
                <a:cxn ang="0">
                  <a:pos x="80" y="74"/>
                </a:cxn>
                <a:cxn ang="0">
                  <a:pos x="80" y="87"/>
                </a:cxn>
                <a:cxn ang="0">
                  <a:pos x="96" y="101"/>
                </a:cxn>
                <a:cxn ang="0">
                  <a:pos x="89" y="112"/>
                </a:cxn>
                <a:cxn ang="0">
                  <a:pos x="87" y="105"/>
                </a:cxn>
                <a:cxn ang="0">
                  <a:pos x="85" y="105"/>
                </a:cxn>
                <a:cxn ang="0">
                  <a:pos x="87" y="110"/>
                </a:cxn>
                <a:cxn ang="0">
                  <a:pos x="81" y="127"/>
                </a:cxn>
                <a:cxn ang="0">
                  <a:pos x="79" y="155"/>
                </a:cxn>
                <a:cxn ang="0">
                  <a:pos x="68" y="171"/>
                </a:cxn>
                <a:cxn ang="0">
                  <a:pos x="30" y="169"/>
                </a:cxn>
                <a:cxn ang="0">
                  <a:pos x="14" y="160"/>
                </a:cxn>
                <a:cxn ang="0">
                  <a:pos x="12" y="138"/>
                </a:cxn>
                <a:cxn ang="0">
                  <a:pos x="18" y="118"/>
                </a:cxn>
                <a:cxn ang="0">
                  <a:pos x="19" y="112"/>
                </a:cxn>
                <a:cxn ang="0">
                  <a:pos x="21" y="105"/>
                </a:cxn>
                <a:cxn ang="0">
                  <a:pos x="22" y="102"/>
                </a:cxn>
                <a:cxn ang="0">
                  <a:pos x="18" y="113"/>
                </a:cxn>
                <a:cxn ang="0">
                  <a:pos x="9" y="135"/>
                </a:cxn>
                <a:cxn ang="0">
                  <a:pos x="2" y="144"/>
                </a:cxn>
                <a:cxn ang="0">
                  <a:pos x="0" y="126"/>
                </a:cxn>
                <a:cxn ang="0">
                  <a:pos x="9" y="102"/>
                </a:cxn>
                <a:cxn ang="0">
                  <a:pos x="35" y="83"/>
                </a:cxn>
                <a:cxn ang="0">
                  <a:pos x="25" y="61"/>
                </a:cxn>
                <a:cxn ang="0">
                  <a:pos x="33" y="40"/>
                </a:cxn>
                <a:cxn ang="0">
                  <a:pos x="54" y="30"/>
                </a:cxn>
                <a:cxn ang="0">
                  <a:pos x="184" y="4"/>
                </a:cxn>
                <a:cxn ang="0">
                  <a:pos x="208" y="28"/>
                </a:cxn>
                <a:cxn ang="0">
                  <a:pos x="209" y="58"/>
                </a:cxn>
                <a:cxn ang="0">
                  <a:pos x="195" y="80"/>
                </a:cxn>
                <a:cxn ang="0">
                  <a:pos x="216" y="92"/>
                </a:cxn>
                <a:cxn ang="0">
                  <a:pos x="237" y="113"/>
                </a:cxn>
                <a:cxn ang="0">
                  <a:pos x="248" y="144"/>
                </a:cxn>
                <a:cxn ang="0">
                  <a:pos x="245" y="167"/>
                </a:cxn>
                <a:cxn ang="0">
                  <a:pos x="237" y="176"/>
                </a:cxn>
                <a:cxn ang="0">
                  <a:pos x="229" y="147"/>
                </a:cxn>
                <a:cxn ang="0">
                  <a:pos x="220" y="121"/>
                </a:cxn>
                <a:cxn ang="0">
                  <a:pos x="217" y="120"/>
                </a:cxn>
                <a:cxn ang="0">
                  <a:pos x="229" y="154"/>
                </a:cxn>
                <a:cxn ang="0">
                  <a:pos x="233" y="184"/>
                </a:cxn>
                <a:cxn ang="0">
                  <a:pos x="216" y="205"/>
                </a:cxn>
                <a:cxn ang="0">
                  <a:pos x="186" y="212"/>
                </a:cxn>
                <a:cxn ang="0">
                  <a:pos x="132" y="210"/>
                </a:cxn>
                <a:cxn ang="0">
                  <a:pos x="108" y="197"/>
                </a:cxn>
                <a:cxn ang="0">
                  <a:pos x="103" y="171"/>
                </a:cxn>
                <a:cxn ang="0">
                  <a:pos x="114" y="130"/>
                </a:cxn>
                <a:cxn ang="0">
                  <a:pos x="120" y="112"/>
                </a:cxn>
                <a:cxn ang="0">
                  <a:pos x="110" y="133"/>
                </a:cxn>
                <a:cxn ang="0">
                  <a:pos x="100" y="163"/>
                </a:cxn>
                <a:cxn ang="0">
                  <a:pos x="92" y="173"/>
                </a:cxn>
                <a:cxn ang="0">
                  <a:pos x="87" y="157"/>
                </a:cxn>
                <a:cxn ang="0">
                  <a:pos x="89" y="127"/>
                </a:cxn>
                <a:cxn ang="0">
                  <a:pos x="107" y="101"/>
                </a:cxn>
                <a:cxn ang="0">
                  <a:pos x="129" y="85"/>
                </a:cxn>
                <a:cxn ang="0">
                  <a:pos x="132" y="70"/>
                </a:cxn>
                <a:cxn ang="0">
                  <a:pos x="124" y="45"/>
                </a:cxn>
                <a:cxn ang="0">
                  <a:pos x="137" y="13"/>
                </a:cxn>
                <a:cxn ang="0">
                  <a:pos x="167" y="0"/>
                </a:cxn>
              </a:cxnLst>
              <a:rect l="0" t="0" r="r" b="b"/>
              <a:pathLst>
                <a:path w="248" h="212">
                  <a:moveTo>
                    <a:pt x="54" y="30"/>
                  </a:moveTo>
                  <a:lnTo>
                    <a:pt x="64" y="33"/>
                  </a:lnTo>
                  <a:lnTo>
                    <a:pt x="74" y="40"/>
                  </a:lnTo>
                  <a:lnTo>
                    <a:pt x="80" y="49"/>
                  </a:lnTo>
                  <a:lnTo>
                    <a:pt x="83" y="61"/>
                  </a:lnTo>
                  <a:lnTo>
                    <a:pt x="80" y="74"/>
                  </a:lnTo>
                  <a:lnTo>
                    <a:pt x="72" y="83"/>
                  </a:lnTo>
                  <a:lnTo>
                    <a:pt x="80" y="87"/>
                  </a:lnTo>
                  <a:lnTo>
                    <a:pt x="88" y="93"/>
                  </a:lnTo>
                  <a:lnTo>
                    <a:pt x="96" y="101"/>
                  </a:lnTo>
                  <a:lnTo>
                    <a:pt x="92" y="106"/>
                  </a:lnTo>
                  <a:lnTo>
                    <a:pt x="89" y="112"/>
                  </a:lnTo>
                  <a:lnTo>
                    <a:pt x="88" y="108"/>
                  </a:lnTo>
                  <a:lnTo>
                    <a:pt x="87" y="105"/>
                  </a:lnTo>
                  <a:lnTo>
                    <a:pt x="84" y="102"/>
                  </a:lnTo>
                  <a:lnTo>
                    <a:pt x="85" y="105"/>
                  </a:lnTo>
                  <a:lnTo>
                    <a:pt x="87" y="106"/>
                  </a:lnTo>
                  <a:lnTo>
                    <a:pt x="87" y="110"/>
                  </a:lnTo>
                  <a:lnTo>
                    <a:pt x="88" y="113"/>
                  </a:lnTo>
                  <a:lnTo>
                    <a:pt x="81" y="127"/>
                  </a:lnTo>
                  <a:lnTo>
                    <a:pt x="79" y="144"/>
                  </a:lnTo>
                  <a:lnTo>
                    <a:pt x="79" y="155"/>
                  </a:lnTo>
                  <a:lnTo>
                    <a:pt x="81" y="168"/>
                  </a:lnTo>
                  <a:lnTo>
                    <a:pt x="68" y="171"/>
                  </a:lnTo>
                  <a:lnTo>
                    <a:pt x="41" y="171"/>
                  </a:lnTo>
                  <a:lnTo>
                    <a:pt x="30" y="169"/>
                  </a:lnTo>
                  <a:lnTo>
                    <a:pt x="21" y="167"/>
                  </a:lnTo>
                  <a:lnTo>
                    <a:pt x="14" y="160"/>
                  </a:lnTo>
                  <a:lnTo>
                    <a:pt x="10" y="152"/>
                  </a:lnTo>
                  <a:lnTo>
                    <a:pt x="12" y="138"/>
                  </a:lnTo>
                  <a:lnTo>
                    <a:pt x="17" y="121"/>
                  </a:lnTo>
                  <a:lnTo>
                    <a:pt x="18" y="118"/>
                  </a:lnTo>
                  <a:lnTo>
                    <a:pt x="18" y="114"/>
                  </a:lnTo>
                  <a:lnTo>
                    <a:pt x="19" y="112"/>
                  </a:lnTo>
                  <a:lnTo>
                    <a:pt x="21" y="108"/>
                  </a:lnTo>
                  <a:lnTo>
                    <a:pt x="21" y="105"/>
                  </a:lnTo>
                  <a:lnTo>
                    <a:pt x="22" y="104"/>
                  </a:lnTo>
                  <a:lnTo>
                    <a:pt x="22" y="102"/>
                  </a:lnTo>
                  <a:lnTo>
                    <a:pt x="21" y="105"/>
                  </a:lnTo>
                  <a:lnTo>
                    <a:pt x="18" y="113"/>
                  </a:lnTo>
                  <a:lnTo>
                    <a:pt x="14" y="123"/>
                  </a:lnTo>
                  <a:lnTo>
                    <a:pt x="9" y="135"/>
                  </a:lnTo>
                  <a:lnTo>
                    <a:pt x="6" y="147"/>
                  </a:lnTo>
                  <a:lnTo>
                    <a:pt x="2" y="144"/>
                  </a:lnTo>
                  <a:lnTo>
                    <a:pt x="1" y="138"/>
                  </a:lnTo>
                  <a:lnTo>
                    <a:pt x="0" y="126"/>
                  </a:lnTo>
                  <a:lnTo>
                    <a:pt x="2" y="113"/>
                  </a:lnTo>
                  <a:lnTo>
                    <a:pt x="9" y="102"/>
                  </a:lnTo>
                  <a:lnTo>
                    <a:pt x="17" y="93"/>
                  </a:lnTo>
                  <a:lnTo>
                    <a:pt x="35" y="83"/>
                  </a:lnTo>
                  <a:lnTo>
                    <a:pt x="27" y="74"/>
                  </a:lnTo>
                  <a:lnTo>
                    <a:pt x="25" y="61"/>
                  </a:lnTo>
                  <a:lnTo>
                    <a:pt x="27" y="49"/>
                  </a:lnTo>
                  <a:lnTo>
                    <a:pt x="33" y="40"/>
                  </a:lnTo>
                  <a:lnTo>
                    <a:pt x="42" y="33"/>
                  </a:lnTo>
                  <a:lnTo>
                    <a:pt x="54" y="30"/>
                  </a:lnTo>
                  <a:close/>
                  <a:moveTo>
                    <a:pt x="167" y="0"/>
                  </a:moveTo>
                  <a:lnTo>
                    <a:pt x="184" y="4"/>
                  </a:lnTo>
                  <a:lnTo>
                    <a:pt x="199" y="13"/>
                  </a:lnTo>
                  <a:lnTo>
                    <a:pt x="208" y="28"/>
                  </a:lnTo>
                  <a:lnTo>
                    <a:pt x="212" y="45"/>
                  </a:lnTo>
                  <a:lnTo>
                    <a:pt x="209" y="58"/>
                  </a:lnTo>
                  <a:lnTo>
                    <a:pt x="204" y="70"/>
                  </a:lnTo>
                  <a:lnTo>
                    <a:pt x="195" y="80"/>
                  </a:lnTo>
                  <a:lnTo>
                    <a:pt x="205" y="85"/>
                  </a:lnTo>
                  <a:lnTo>
                    <a:pt x="216" y="92"/>
                  </a:lnTo>
                  <a:lnTo>
                    <a:pt x="228" y="101"/>
                  </a:lnTo>
                  <a:lnTo>
                    <a:pt x="237" y="113"/>
                  </a:lnTo>
                  <a:lnTo>
                    <a:pt x="245" y="127"/>
                  </a:lnTo>
                  <a:lnTo>
                    <a:pt x="248" y="144"/>
                  </a:lnTo>
                  <a:lnTo>
                    <a:pt x="248" y="157"/>
                  </a:lnTo>
                  <a:lnTo>
                    <a:pt x="245" y="167"/>
                  </a:lnTo>
                  <a:lnTo>
                    <a:pt x="242" y="173"/>
                  </a:lnTo>
                  <a:lnTo>
                    <a:pt x="237" y="176"/>
                  </a:lnTo>
                  <a:lnTo>
                    <a:pt x="234" y="163"/>
                  </a:lnTo>
                  <a:lnTo>
                    <a:pt x="229" y="147"/>
                  </a:lnTo>
                  <a:lnTo>
                    <a:pt x="225" y="133"/>
                  </a:lnTo>
                  <a:lnTo>
                    <a:pt x="220" y="121"/>
                  </a:lnTo>
                  <a:lnTo>
                    <a:pt x="216" y="112"/>
                  </a:lnTo>
                  <a:lnTo>
                    <a:pt x="217" y="120"/>
                  </a:lnTo>
                  <a:lnTo>
                    <a:pt x="221" y="130"/>
                  </a:lnTo>
                  <a:lnTo>
                    <a:pt x="229" y="154"/>
                  </a:lnTo>
                  <a:lnTo>
                    <a:pt x="232" y="171"/>
                  </a:lnTo>
                  <a:lnTo>
                    <a:pt x="233" y="184"/>
                  </a:lnTo>
                  <a:lnTo>
                    <a:pt x="227" y="197"/>
                  </a:lnTo>
                  <a:lnTo>
                    <a:pt x="216" y="205"/>
                  </a:lnTo>
                  <a:lnTo>
                    <a:pt x="203" y="210"/>
                  </a:lnTo>
                  <a:lnTo>
                    <a:pt x="186" y="212"/>
                  </a:lnTo>
                  <a:lnTo>
                    <a:pt x="149" y="212"/>
                  </a:lnTo>
                  <a:lnTo>
                    <a:pt x="132" y="210"/>
                  </a:lnTo>
                  <a:lnTo>
                    <a:pt x="118" y="205"/>
                  </a:lnTo>
                  <a:lnTo>
                    <a:pt x="108" y="197"/>
                  </a:lnTo>
                  <a:lnTo>
                    <a:pt x="101" y="184"/>
                  </a:lnTo>
                  <a:lnTo>
                    <a:pt x="103" y="171"/>
                  </a:lnTo>
                  <a:lnTo>
                    <a:pt x="107" y="154"/>
                  </a:lnTo>
                  <a:lnTo>
                    <a:pt x="114" y="130"/>
                  </a:lnTo>
                  <a:lnTo>
                    <a:pt x="117" y="120"/>
                  </a:lnTo>
                  <a:lnTo>
                    <a:pt x="120" y="112"/>
                  </a:lnTo>
                  <a:lnTo>
                    <a:pt x="116" y="121"/>
                  </a:lnTo>
                  <a:lnTo>
                    <a:pt x="110" y="133"/>
                  </a:lnTo>
                  <a:lnTo>
                    <a:pt x="104" y="147"/>
                  </a:lnTo>
                  <a:lnTo>
                    <a:pt x="100" y="163"/>
                  </a:lnTo>
                  <a:lnTo>
                    <a:pt x="96" y="176"/>
                  </a:lnTo>
                  <a:lnTo>
                    <a:pt x="92" y="173"/>
                  </a:lnTo>
                  <a:lnTo>
                    <a:pt x="89" y="167"/>
                  </a:lnTo>
                  <a:lnTo>
                    <a:pt x="87" y="157"/>
                  </a:lnTo>
                  <a:lnTo>
                    <a:pt x="87" y="144"/>
                  </a:lnTo>
                  <a:lnTo>
                    <a:pt x="89" y="127"/>
                  </a:lnTo>
                  <a:lnTo>
                    <a:pt x="97" y="113"/>
                  </a:lnTo>
                  <a:lnTo>
                    <a:pt x="107" y="101"/>
                  </a:lnTo>
                  <a:lnTo>
                    <a:pt x="118" y="92"/>
                  </a:lnTo>
                  <a:lnTo>
                    <a:pt x="129" y="85"/>
                  </a:lnTo>
                  <a:lnTo>
                    <a:pt x="139" y="80"/>
                  </a:lnTo>
                  <a:lnTo>
                    <a:pt x="132" y="70"/>
                  </a:lnTo>
                  <a:lnTo>
                    <a:pt x="126" y="58"/>
                  </a:lnTo>
                  <a:lnTo>
                    <a:pt x="124" y="45"/>
                  </a:lnTo>
                  <a:lnTo>
                    <a:pt x="128" y="28"/>
                  </a:lnTo>
                  <a:lnTo>
                    <a:pt x="137" y="13"/>
                  </a:lnTo>
                  <a:lnTo>
                    <a:pt x="150" y="4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Freeform 23">
            <a:extLst>
              <a:ext uri="{FF2B5EF4-FFF2-40B4-BE49-F238E27FC236}">
                <a16:creationId xmlns:a16="http://schemas.microsoft.com/office/drawing/2014/main" id="{919A72D8-1F8B-BC85-90F3-1C83342C492B}"/>
              </a:ext>
            </a:extLst>
          </p:cNvPr>
          <p:cNvSpPr>
            <a:spLocks noEditPoints="1"/>
          </p:cNvSpPr>
          <p:nvPr/>
        </p:nvSpPr>
        <p:spPr bwMode="auto">
          <a:xfrm>
            <a:off x="8878293" y="3119748"/>
            <a:ext cx="387082" cy="270666"/>
          </a:xfrm>
          <a:custGeom>
            <a:avLst/>
            <a:gdLst/>
            <a:ahLst/>
            <a:cxnLst>
              <a:cxn ang="0">
                <a:pos x="310" y="209"/>
              </a:cxn>
              <a:cxn ang="0">
                <a:pos x="328" y="228"/>
              </a:cxn>
              <a:cxn ang="0">
                <a:pos x="328" y="256"/>
              </a:cxn>
              <a:cxn ang="0">
                <a:pos x="310" y="276"/>
              </a:cxn>
              <a:cxn ang="0">
                <a:pos x="281" y="276"/>
              </a:cxn>
              <a:cxn ang="0">
                <a:pos x="261" y="256"/>
              </a:cxn>
              <a:cxn ang="0">
                <a:pos x="261" y="228"/>
              </a:cxn>
              <a:cxn ang="0">
                <a:pos x="281" y="209"/>
              </a:cxn>
              <a:cxn ang="0">
                <a:pos x="87" y="207"/>
              </a:cxn>
              <a:cxn ang="0">
                <a:pos x="113" y="217"/>
              </a:cxn>
              <a:cxn ang="0">
                <a:pos x="124" y="242"/>
              </a:cxn>
              <a:cxn ang="0">
                <a:pos x="113" y="268"/>
              </a:cxn>
              <a:cxn ang="0">
                <a:pos x="87" y="279"/>
              </a:cxn>
              <a:cxn ang="0">
                <a:pos x="62" y="268"/>
              </a:cxn>
              <a:cxn ang="0">
                <a:pos x="51" y="242"/>
              </a:cxn>
              <a:cxn ang="0">
                <a:pos x="62" y="217"/>
              </a:cxn>
              <a:cxn ang="0">
                <a:pos x="87" y="207"/>
              </a:cxn>
              <a:cxn ang="0">
                <a:pos x="322" y="123"/>
              </a:cxn>
              <a:cxn ang="0">
                <a:pos x="351" y="64"/>
              </a:cxn>
              <a:cxn ang="0">
                <a:pos x="276" y="40"/>
              </a:cxn>
              <a:cxn ang="0">
                <a:pos x="399" y="119"/>
              </a:cxn>
              <a:cxn ang="0">
                <a:pos x="352" y="229"/>
              </a:cxn>
              <a:cxn ang="0">
                <a:pos x="332" y="196"/>
              </a:cxn>
              <a:cxn ang="0">
                <a:pos x="295" y="183"/>
              </a:cxn>
              <a:cxn ang="0">
                <a:pos x="281" y="184"/>
              </a:cxn>
              <a:cxn ang="0">
                <a:pos x="276" y="40"/>
              </a:cxn>
              <a:cxn ang="0">
                <a:pos x="228" y="0"/>
              </a:cxn>
              <a:cxn ang="0">
                <a:pos x="248" y="12"/>
              </a:cxn>
              <a:cxn ang="0">
                <a:pos x="250" y="203"/>
              </a:cxn>
              <a:cxn ang="0">
                <a:pos x="237" y="229"/>
              </a:cxn>
              <a:cxn ang="0">
                <a:pos x="138" y="211"/>
              </a:cxn>
              <a:cxn ang="0">
                <a:pos x="108" y="187"/>
              </a:cxn>
              <a:cxn ang="0">
                <a:pos x="67" y="187"/>
              </a:cxn>
              <a:cxn ang="0">
                <a:pos x="37" y="211"/>
              </a:cxn>
              <a:cxn ang="0">
                <a:pos x="0" y="229"/>
              </a:cxn>
              <a:cxn ang="0">
                <a:pos x="3" y="12"/>
              </a:cxn>
              <a:cxn ang="0">
                <a:pos x="22" y="0"/>
              </a:cxn>
            </a:cxnLst>
            <a:rect l="0" t="0" r="r" b="b"/>
            <a:pathLst>
              <a:path w="399" h="279">
                <a:moveTo>
                  <a:pt x="295" y="207"/>
                </a:moveTo>
                <a:lnTo>
                  <a:pt x="310" y="209"/>
                </a:lnTo>
                <a:lnTo>
                  <a:pt x="320" y="217"/>
                </a:lnTo>
                <a:lnTo>
                  <a:pt x="328" y="228"/>
                </a:lnTo>
                <a:lnTo>
                  <a:pt x="331" y="242"/>
                </a:lnTo>
                <a:lnTo>
                  <a:pt x="328" y="256"/>
                </a:lnTo>
                <a:lnTo>
                  <a:pt x="320" y="268"/>
                </a:lnTo>
                <a:lnTo>
                  <a:pt x="310" y="276"/>
                </a:lnTo>
                <a:lnTo>
                  <a:pt x="295" y="279"/>
                </a:lnTo>
                <a:lnTo>
                  <a:pt x="281" y="276"/>
                </a:lnTo>
                <a:lnTo>
                  <a:pt x="269" y="268"/>
                </a:lnTo>
                <a:lnTo>
                  <a:pt x="261" y="256"/>
                </a:lnTo>
                <a:lnTo>
                  <a:pt x="258" y="242"/>
                </a:lnTo>
                <a:lnTo>
                  <a:pt x="261" y="228"/>
                </a:lnTo>
                <a:lnTo>
                  <a:pt x="269" y="217"/>
                </a:lnTo>
                <a:lnTo>
                  <a:pt x="281" y="209"/>
                </a:lnTo>
                <a:lnTo>
                  <a:pt x="295" y="207"/>
                </a:lnTo>
                <a:close/>
                <a:moveTo>
                  <a:pt x="87" y="207"/>
                </a:moveTo>
                <a:lnTo>
                  <a:pt x="101" y="209"/>
                </a:lnTo>
                <a:lnTo>
                  <a:pt x="113" y="217"/>
                </a:lnTo>
                <a:lnTo>
                  <a:pt x="121" y="228"/>
                </a:lnTo>
                <a:lnTo>
                  <a:pt x="124" y="242"/>
                </a:lnTo>
                <a:lnTo>
                  <a:pt x="121" y="256"/>
                </a:lnTo>
                <a:lnTo>
                  <a:pt x="113" y="268"/>
                </a:lnTo>
                <a:lnTo>
                  <a:pt x="101" y="276"/>
                </a:lnTo>
                <a:lnTo>
                  <a:pt x="87" y="279"/>
                </a:lnTo>
                <a:lnTo>
                  <a:pt x="72" y="276"/>
                </a:lnTo>
                <a:lnTo>
                  <a:pt x="62" y="268"/>
                </a:lnTo>
                <a:lnTo>
                  <a:pt x="54" y="256"/>
                </a:lnTo>
                <a:lnTo>
                  <a:pt x="51" y="242"/>
                </a:lnTo>
                <a:lnTo>
                  <a:pt x="54" y="228"/>
                </a:lnTo>
                <a:lnTo>
                  <a:pt x="62" y="217"/>
                </a:lnTo>
                <a:lnTo>
                  <a:pt x="72" y="209"/>
                </a:lnTo>
                <a:lnTo>
                  <a:pt x="87" y="207"/>
                </a:lnTo>
                <a:close/>
                <a:moveTo>
                  <a:pt x="299" y="64"/>
                </a:moveTo>
                <a:lnTo>
                  <a:pt x="322" y="123"/>
                </a:lnTo>
                <a:lnTo>
                  <a:pt x="376" y="123"/>
                </a:lnTo>
                <a:lnTo>
                  <a:pt x="351" y="64"/>
                </a:lnTo>
                <a:lnTo>
                  <a:pt x="299" y="64"/>
                </a:lnTo>
                <a:close/>
                <a:moveTo>
                  <a:pt x="276" y="40"/>
                </a:moveTo>
                <a:lnTo>
                  <a:pt x="367" y="40"/>
                </a:lnTo>
                <a:lnTo>
                  <a:pt x="399" y="119"/>
                </a:lnTo>
                <a:lnTo>
                  <a:pt x="399" y="229"/>
                </a:lnTo>
                <a:lnTo>
                  <a:pt x="352" y="229"/>
                </a:lnTo>
                <a:lnTo>
                  <a:pt x="344" y="211"/>
                </a:lnTo>
                <a:lnTo>
                  <a:pt x="332" y="196"/>
                </a:lnTo>
                <a:lnTo>
                  <a:pt x="315" y="187"/>
                </a:lnTo>
                <a:lnTo>
                  <a:pt x="295" y="183"/>
                </a:lnTo>
                <a:lnTo>
                  <a:pt x="287" y="183"/>
                </a:lnTo>
                <a:lnTo>
                  <a:pt x="281" y="184"/>
                </a:lnTo>
                <a:lnTo>
                  <a:pt x="276" y="187"/>
                </a:lnTo>
                <a:lnTo>
                  <a:pt x="276" y="40"/>
                </a:lnTo>
                <a:close/>
                <a:moveTo>
                  <a:pt x="22" y="0"/>
                </a:moveTo>
                <a:lnTo>
                  <a:pt x="228" y="0"/>
                </a:lnTo>
                <a:lnTo>
                  <a:pt x="240" y="2"/>
                </a:lnTo>
                <a:lnTo>
                  <a:pt x="248" y="12"/>
                </a:lnTo>
                <a:lnTo>
                  <a:pt x="250" y="22"/>
                </a:lnTo>
                <a:lnTo>
                  <a:pt x="250" y="203"/>
                </a:lnTo>
                <a:lnTo>
                  <a:pt x="243" y="215"/>
                </a:lnTo>
                <a:lnTo>
                  <a:pt x="237" y="229"/>
                </a:lnTo>
                <a:lnTo>
                  <a:pt x="145" y="229"/>
                </a:lnTo>
                <a:lnTo>
                  <a:pt x="138" y="211"/>
                </a:lnTo>
                <a:lnTo>
                  <a:pt x="125" y="196"/>
                </a:lnTo>
                <a:lnTo>
                  <a:pt x="108" y="187"/>
                </a:lnTo>
                <a:lnTo>
                  <a:pt x="87" y="183"/>
                </a:lnTo>
                <a:lnTo>
                  <a:pt x="67" y="187"/>
                </a:lnTo>
                <a:lnTo>
                  <a:pt x="50" y="196"/>
                </a:lnTo>
                <a:lnTo>
                  <a:pt x="37" y="211"/>
                </a:lnTo>
                <a:lnTo>
                  <a:pt x="29" y="229"/>
                </a:lnTo>
                <a:lnTo>
                  <a:pt x="0" y="229"/>
                </a:lnTo>
                <a:lnTo>
                  <a:pt x="0" y="22"/>
                </a:lnTo>
                <a:lnTo>
                  <a:pt x="3" y="12"/>
                </a:lnTo>
                <a:lnTo>
                  <a:pt x="12" y="2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7" name="Group 37">
            <a:extLst>
              <a:ext uri="{FF2B5EF4-FFF2-40B4-BE49-F238E27FC236}">
                <a16:creationId xmlns:a16="http://schemas.microsoft.com/office/drawing/2014/main" id="{897434A3-4912-2B02-D754-56C15FA37A9A}"/>
              </a:ext>
            </a:extLst>
          </p:cNvPr>
          <p:cNvGrpSpPr/>
          <p:nvPr/>
        </p:nvGrpSpPr>
        <p:grpSpPr>
          <a:xfrm>
            <a:off x="5577003" y="4948572"/>
            <a:ext cx="331784" cy="382230"/>
            <a:chOff x="5773738" y="5307013"/>
            <a:chExt cx="542925" cy="625475"/>
          </a:xfrm>
          <a:solidFill>
            <a:schemeClr val="accent1"/>
          </a:solidFill>
        </p:grpSpPr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CF5648A3-9B24-4378-5B97-03532FA22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738" y="5307013"/>
              <a:ext cx="501650" cy="355600"/>
            </a:xfrm>
            <a:custGeom>
              <a:avLst/>
              <a:gdLst/>
              <a:ahLst/>
              <a:cxnLst>
                <a:cxn ang="0">
                  <a:pos x="188" y="0"/>
                </a:cxn>
                <a:cxn ang="0">
                  <a:pos x="288" y="0"/>
                </a:cxn>
                <a:cxn ang="0">
                  <a:pos x="316" y="26"/>
                </a:cxn>
                <a:cxn ang="0">
                  <a:pos x="316" y="57"/>
                </a:cxn>
                <a:cxn ang="0">
                  <a:pos x="207" y="57"/>
                </a:cxn>
                <a:cxn ang="0">
                  <a:pos x="200" y="62"/>
                </a:cxn>
                <a:cxn ang="0">
                  <a:pos x="37" y="224"/>
                </a:cxn>
                <a:cxn ang="0">
                  <a:pos x="0" y="188"/>
                </a:cxn>
                <a:cxn ang="0">
                  <a:pos x="188" y="0"/>
                </a:cxn>
              </a:cxnLst>
              <a:rect l="0" t="0" r="r" b="b"/>
              <a:pathLst>
                <a:path w="316" h="224">
                  <a:moveTo>
                    <a:pt x="188" y="0"/>
                  </a:moveTo>
                  <a:lnTo>
                    <a:pt x="288" y="0"/>
                  </a:lnTo>
                  <a:lnTo>
                    <a:pt x="316" y="26"/>
                  </a:lnTo>
                  <a:lnTo>
                    <a:pt x="316" y="57"/>
                  </a:lnTo>
                  <a:lnTo>
                    <a:pt x="207" y="57"/>
                  </a:lnTo>
                  <a:lnTo>
                    <a:pt x="200" y="62"/>
                  </a:lnTo>
                  <a:lnTo>
                    <a:pt x="37" y="224"/>
                  </a:lnTo>
                  <a:lnTo>
                    <a:pt x="0" y="188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EB686165-3B35-1BB3-37BA-5624C8B37F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3" y="5430838"/>
              <a:ext cx="501650" cy="501650"/>
            </a:xfrm>
            <a:custGeom>
              <a:avLst/>
              <a:gdLst/>
              <a:ahLst/>
              <a:cxnLst>
                <a:cxn ang="0">
                  <a:pos x="264" y="26"/>
                </a:cxn>
                <a:cxn ang="0">
                  <a:pos x="253" y="28"/>
                </a:cxn>
                <a:cxn ang="0">
                  <a:pos x="244" y="34"/>
                </a:cxn>
                <a:cxn ang="0">
                  <a:pos x="239" y="43"/>
                </a:cxn>
                <a:cxn ang="0">
                  <a:pos x="236" y="53"/>
                </a:cxn>
                <a:cxn ang="0">
                  <a:pos x="239" y="62"/>
                </a:cxn>
                <a:cxn ang="0">
                  <a:pos x="244" y="72"/>
                </a:cxn>
                <a:cxn ang="0">
                  <a:pos x="253" y="78"/>
                </a:cxn>
                <a:cxn ang="0">
                  <a:pos x="264" y="79"/>
                </a:cxn>
                <a:cxn ang="0">
                  <a:pos x="273" y="78"/>
                </a:cxn>
                <a:cxn ang="0">
                  <a:pos x="282" y="72"/>
                </a:cxn>
                <a:cxn ang="0">
                  <a:pos x="289" y="62"/>
                </a:cxn>
                <a:cxn ang="0">
                  <a:pos x="290" y="53"/>
                </a:cxn>
                <a:cxn ang="0">
                  <a:pos x="289" y="43"/>
                </a:cxn>
                <a:cxn ang="0">
                  <a:pos x="282" y="34"/>
                </a:cxn>
                <a:cxn ang="0">
                  <a:pos x="273" y="28"/>
                </a:cxn>
                <a:cxn ang="0">
                  <a:pos x="264" y="26"/>
                </a:cxn>
                <a:cxn ang="0">
                  <a:pos x="189" y="0"/>
                </a:cxn>
                <a:cxn ang="0">
                  <a:pos x="290" y="0"/>
                </a:cxn>
                <a:cxn ang="0">
                  <a:pos x="316" y="26"/>
                </a:cxn>
                <a:cxn ang="0">
                  <a:pos x="316" y="132"/>
                </a:cxn>
                <a:cxn ang="0">
                  <a:pos x="131" y="316"/>
                </a:cxn>
                <a:cxn ang="0">
                  <a:pos x="0" y="187"/>
                </a:cxn>
                <a:cxn ang="0">
                  <a:pos x="189" y="0"/>
                </a:cxn>
              </a:cxnLst>
              <a:rect l="0" t="0" r="r" b="b"/>
              <a:pathLst>
                <a:path w="316" h="316">
                  <a:moveTo>
                    <a:pt x="264" y="26"/>
                  </a:moveTo>
                  <a:lnTo>
                    <a:pt x="253" y="28"/>
                  </a:lnTo>
                  <a:lnTo>
                    <a:pt x="244" y="34"/>
                  </a:lnTo>
                  <a:lnTo>
                    <a:pt x="239" y="43"/>
                  </a:lnTo>
                  <a:lnTo>
                    <a:pt x="236" y="53"/>
                  </a:lnTo>
                  <a:lnTo>
                    <a:pt x="239" y="62"/>
                  </a:lnTo>
                  <a:lnTo>
                    <a:pt x="244" y="72"/>
                  </a:lnTo>
                  <a:lnTo>
                    <a:pt x="253" y="78"/>
                  </a:lnTo>
                  <a:lnTo>
                    <a:pt x="264" y="79"/>
                  </a:lnTo>
                  <a:lnTo>
                    <a:pt x="273" y="78"/>
                  </a:lnTo>
                  <a:lnTo>
                    <a:pt x="282" y="72"/>
                  </a:lnTo>
                  <a:lnTo>
                    <a:pt x="289" y="62"/>
                  </a:lnTo>
                  <a:lnTo>
                    <a:pt x="290" y="53"/>
                  </a:lnTo>
                  <a:lnTo>
                    <a:pt x="289" y="43"/>
                  </a:lnTo>
                  <a:lnTo>
                    <a:pt x="282" y="34"/>
                  </a:lnTo>
                  <a:lnTo>
                    <a:pt x="273" y="28"/>
                  </a:lnTo>
                  <a:lnTo>
                    <a:pt x="264" y="26"/>
                  </a:lnTo>
                  <a:close/>
                  <a:moveTo>
                    <a:pt x="189" y="0"/>
                  </a:moveTo>
                  <a:lnTo>
                    <a:pt x="290" y="0"/>
                  </a:lnTo>
                  <a:lnTo>
                    <a:pt x="316" y="26"/>
                  </a:lnTo>
                  <a:lnTo>
                    <a:pt x="316" y="132"/>
                  </a:lnTo>
                  <a:lnTo>
                    <a:pt x="131" y="316"/>
                  </a:lnTo>
                  <a:lnTo>
                    <a:pt x="0" y="187"/>
                  </a:lnTo>
                  <a:lnTo>
                    <a:pt x="1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52">
            <a:extLst>
              <a:ext uri="{FF2B5EF4-FFF2-40B4-BE49-F238E27FC236}">
                <a16:creationId xmlns:a16="http://schemas.microsoft.com/office/drawing/2014/main" id="{61314850-98B2-601A-AB62-6951FB0F3394}"/>
              </a:ext>
            </a:extLst>
          </p:cNvPr>
          <p:cNvGrpSpPr/>
          <p:nvPr/>
        </p:nvGrpSpPr>
        <p:grpSpPr>
          <a:xfrm>
            <a:off x="4523301" y="1358125"/>
            <a:ext cx="301709" cy="303270"/>
            <a:chOff x="2917825" y="3073401"/>
            <a:chExt cx="920750" cy="925513"/>
          </a:xfrm>
          <a:solidFill>
            <a:schemeClr val="accent1"/>
          </a:solidFill>
        </p:grpSpPr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84C89E24-AC72-4E26-7254-58A19A616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5" y="3073401"/>
              <a:ext cx="920750" cy="925513"/>
            </a:xfrm>
            <a:custGeom>
              <a:avLst/>
              <a:gdLst/>
              <a:ahLst/>
              <a:cxnLst>
                <a:cxn ang="0">
                  <a:pos x="290" y="0"/>
                </a:cxn>
                <a:cxn ang="0">
                  <a:pos x="337" y="4"/>
                </a:cxn>
                <a:cxn ang="0">
                  <a:pos x="382" y="15"/>
                </a:cxn>
                <a:cxn ang="0">
                  <a:pos x="423" y="33"/>
                </a:cxn>
                <a:cxn ang="0">
                  <a:pos x="461" y="56"/>
                </a:cxn>
                <a:cxn ang="0">
                  <a:pos x="495" y="86"/>
                </a:cxn>
                <a:cxn ang="0">
                  <a:pos x="524" y="120"/>
                </a:cxn>
                <a:cxn ang="0">
                  <a:pos x="547" y="158"/>
                </a:cxn>
                <a:cxn ang="0">
                  <a:pos x="565" y="199"/>
                </a:cxn>
                <a:cxn ang="0">
                  <a:pos x="576" y="244"/>
                </a:cxn>
                <a:cxn ang="0">
                  <a:pos x="580" y="292"/>
                </a:cxn>
                <a:cxn ang="0">
                  <a:pos x="576" y="339"/>
                </a:cxn>
                <a:cxn ang="0">
                  <a:pos x="565" y="384"/>
                </a:cxn>
                <a:cxn ang="0">
                  <a:pos x="547" y="426"/>
                </a:cxn>
                <a:cxn ang="0">
                  <a:pos x="524" y="464"/>
                </a:cxn>
                <a:cxn ang="0">
                  <a:pos x="495" y="498"/>
                </a:cxn>
                <a:cxn ang="0">
                  <a:pos x="461" y="527"/>
                </a:cxn>
                <a:cxn ang="0">
                  <a:pos x="423" y="550"/>
                </a:cxn>
                <a:cxn ang="0">
                  <a:pos x="382" y="568"/>
                </a:cxn>
                <a:cxn ang="0">
                  <a:pos x="337" y="579"/>
                </a:cxn>
                <a:cxn ang="0">
                  <a:pos x="290" y="583"/>
                </a:cxn>
                <a:cxn ang="0">
                  <a:pos x="243" y="579"/>
                </a:cxn>
                <a:cxn ang="0">
                  <a:pos x="198" y="568"/>
                </a:cxn>
                <a:cxn ang="0">
                  <a:pos x="156" y="550"/>
                </a:cxn>
                <a:cxn ang="0">
                  <a:pos x="119" y="527"/>
                </a:cxn>
                <a:cxn ang="0">
                  <a:pos x="85" y="498"/>
                </a:cxn>
                <a:cxn ang="0">
                  <a:pos x="56" y="464"/>
                </a:cxn>
                <a:cxn ang="0">
                  <a:pos x="33" y="426"/>
                </a:cxn>
                <a:cxn ang="0">
                  <a:pos x="15" y="384"/>
                </a:cxn>
                <a:cxn ang="0">
                  <a:pos x="4" y="339"/>
                </a:cxn>
                <a:cxn ang="0">
                  <a:pos x="0" y="292"/>
                </a:cxn>
                <a:cxn ang="0">
                  <a:pos x="4" y="244"/>
                </a:cxn>
                <a:cxn ang="0">
                  <a:pos x="15" y="199"/>
                </a:cxn>
                <a:cxn ang="0">
                  <a:pos x="33" y="158"/>
                </a:cxn>
                <a:cxn ang="0">
                  <a:pos x="56" y="120"/>
                </a:cxn>
                <a:cxn ang="0">
                  <a:pos x="85" y="86"/>
                </a:cxn>
                <a:cxn ang="0">
                  <a:pos x="119" y="56"/>
                </a:cxn>
                <a:cxn ang="0">
                  <a:pos x="156" y="33"/>
                </a:cxn>
                <a:cxn ang="0">
                  <a:pos x="198" y="15"/>
                </a:cxn>
                <a:cxn ang="0">
                  <a:pos x="243" y="4"/>
                </a:cxn>
                <a:cxn ang="0">
                  <a:pos x="290" y="0"/>
                </a:cxn>
              </a:cxnLst>
              <a:rect l="0" t="0" r="r" b="b"/>
              <a:pathLst>
                <a:path w="580" h="583">
                  <a:moveTo>
                    <a:pt x="290" y="0"/>
                  </a:moveTo>
                  <a:lnTo>
                    <a:pt x="337" y="4"/>
                  </a:lnTo>
                  <a:lnTo>
                    <a:pt x="382" y="15"/>
                  </a:lnTo>
                  <a:lnTo>
                    <a:pt x="423" y="33"/>
                  </a:lnTo>
                  <a:lnTo>
                    <a:pt x="461" y="56"/>
                  </a:lnTo>
                  <a:lnTo>
                    <a:pt x="495" y="86"/>
                  </a:lnTo>
                  <a:lnTo>
                    <a:pt x="524" y="120"/>
                  </a:lnTo>
                  <a:lnTo>
                    <a:pt x="547" y="158"/>
                  </a:lnTo>
                  <a:lnTo>
                    <a:pt x="565" y="199"/>
                  </a:lnTo>
                  <a:lnTo>
                    <a:pt x="576" y="244"/>
                  </a:lnTo>
                  <a:lnTo>
                    <a:pt x="580" y="292"/>
                  </a:lnTo>
                  <a:lnTo>
                    <a:pt x="576" y="339"/>
                  </a:lnTo>
                  <a:lnTo>
                    <a:pt x="565" y="384"/>
                  </a:lnTo>
                  <a:lnTo>
                    <a:pt x="547" y="426"/>
                  </a:lnTo>
                  <a:lnTo>
                    <a:pt x="524" y="464"/>
                  </a:lnTo>
                  <a:lnTo>
                    <a:pt x="495" y="498"/>
                  </a:lnTo>
                  <a:lnTo>
                    <a:pt x="461" y="527"/>
                  </a:lnTo>
                  <a:lnTo>
                    <a:pt x="423" y="550"/>
                  </a:lnTo>
                  <a:lnTo>
                    <a:pt x="382" y="568"/>
                  </a:lnTo>
                  <a:lnTo>
                    <a:pt x="337" y="579"/>
                  </a:lnTo>
                  <a:lnTo>
                    <a:pt x="290" y="583"/>
                  </a:lnTo>
                  <a:lnTo>
                    <a:pt x="243" y="579"/>
                  </a:lnTo>
                  <a:lnTo>
                    <a:pt x="198" y="568"/>
                  </a:lnTo>
                  <a:lnTo>
                    <a:pt x="156" y="550"/>
                  </a:lnTo>
                  <a:lnTo>
                    <a:pt x="119" y="527"/>
                  </a:lnTo>
                  <a:lnTo>
                    <a:pt x="85" y="498"/>
                  </a:lnTo>
                  <a:lnTo>
                    <a:pt x="56" y="464"/>
                  </a:lnTo>
                  <a:lnTo>
                    <a:pt x="33" y="426"/>
                  </a:lnTo>
                  <a:lnTo>
                    <a:pt x="15" y="384"/>
                  </a:lnTo>
                  <a:lnTo>
                    <a:pt x="4" y="339"/>
                  </a:lnTo>
                  <a:lnTo>
                    <a:pt x="0" y="292"/>
                  </a:lnTo>
                  <a:lnTo>
                    <a:pt x="4" y="244"/>
                  </a:lnTo>
                  <a:lnTo>
                    <a:pt x="15" y="199"/>
                  </a:lnTo>
                  <a:lnTo>
                    <a:pt x="33" y="158"/>
                  </a:lnTo>
                  <a:lnTo>
                    <a:pt x="56" y="120"/>
                  </a:lnTo>
                  <a:lnTo>
                    <a:pt x="85" y="86"/>
                  </a:lnTo>
                  <a:lnTo>
                    <a:pt x="119" y="56"/>
                  </a:lnTo>
                  <a:lnTo>
                    <a:pt x="156" y="33"/>
                  </a:lnTo>
                  <a:lnTo>
                    <a:pt x="198" y="15"/>
                  </a:lnTo>
                  <a:lnTo>
                    <a:pt x="243" y="4"/>
                  </a:lnTo>
                  <a:lnTo>
                    <a:pt x="2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EF6D46A6-447D-E365-39B5-96A58DF63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513" y="3319715"/>
              <a:ext cx="584200" cy="457200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368" y="68"/>
                </a:cxn>
                <a:cxn ang="0">
                  <a:pos x="219" y="219"/>
                </a:cxn>
                <a:cxn ang="0">
                  <a:pos x="151" y="288"/>
                </a:cxn>
                <a:cxn ang="0">
                  <a:pos x="0" y="136"/>
                </a:cxn>
                <a:cxn ang="0">
                  <a:pos x="68" y="68"/>
                </a:cxn>
                <a:cxn ang="0">
                  <a:pos x="151" y="151"/>
                </a:cxn>
                <a:cxn ang="0">
                  <a:pos x="300" y="0"/>
                </a:cxn>
              </a:cxnLst>
              <a:rect l="0" t="0" r="r" b="b"/>
              <a:pathLst>
                <a:path w="368" h="288">
                  <a:moveTo>
                    <a:pt x="300" y="0"/>
                  </a:moveTo>
                  <a:lnTo>
                    <a:pt x="368" y="68"/>
                  </a:lnTo>
                  <a:lnTo>
                    <a:pt x="219" y="219"/>
                  </a:lnTo>
                  <a:lnTo>
                    <a:pt x="151" y="288"/>
                  </a:lnTo>
                  <a:lnTo>
                    <a:pt x="0" y="136"/>
                  </a:lnTo>
                  <a:lnTo>
                    <a:pt x="68" y="68"/>
                  </a:lnTo>
                  <a:lnTo>
                    <a:pt x="151" y="151"/>
                  </a:lnTo>
                  <a:lnTo>
                    <a:pt x="3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62">
            <a:extLst>
              <a:ext uri="{FF2B5EF4-FFF2-40B4-BE49-F238E27FC236}">
                <a16:creationId xmlns:a16="http://schemas.microsoft.com/office/drawing/2014/main" id="{762BC2B0-B29E-91A6-3E99-4BD89B06D461}"/>
              </a:ext>
            </a:extLst>
          </p:cNvPr>
          <p:cNvGrpSpPr/>
          <p:nvPr/>
        </p:nvGrpSpPr>
        <p:grpSpPr>
          <a:xfrm>
            <a:off x="10985775" y="1399676"/>
            <a:ext cx="425220" cy="235632"/>
            <a:chOff x="5961063" y="2919413"/>
            <a:chExt cx="1744662" cy="966788"/>
          </a:xfrm>
          <a:solidFill>
            <a:schemeClr val="accent1"/>
          </a:solidFill>
        </p:grpSpPr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EF19A293-3A8F-5DF3-2C04-F181DE162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5750" y="2971801"/>
              <a:ext cx="401638" cy="454025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56" y="3"/>
                </a:cxn>
                <a:cxn ang="0">
                  <a:pos x="182" y="11"/>
                </a:cxn>
                <a:cxn ang="0">
                  <a:pos x="202" y="22"/>
                </a:cxn>
                <a:cxn ang="0">
                  <a:pos x="218" y="35"/>
                </a:cxn>
                <a:cxn ang="0">
                  <a:pos x="231" y="52"/>
                </a:cxn>
                <a:cxn ang="0">
                  <a:pos x="241" y="72"/>
                </a:cxn>
                <a:cxn ang="0">
                  <a:pos x="248" y="94"/>
                </a:cxn>
                <a:cxn ang="0">
                  <a:pos x="252" y="118"/>
                </a:cxn>
                <a:cxn ang="0">
                  <a:pos x="253" y="144"/>
                </a:cxn>
                <a:cxn ang="0">
                  <a:pos x="250" y="176"/>
                </a:cxn>
                <a:cxn ang="0">
                  <a:pos x="240" y="207"/>
                </a:cxn>
                <a:cxn ang="0">
                  <a:pos x="225" y="233"/>
                </a:cxn>
                <a:cxn ang="0">
                  <a:pos x="206" y="255"/>
                </a:cxn>
                <a:cxn ang="0">
                  <a:pos x="183" y="272"/>
                </a:cxn>
                <a:cxn ang="0">
                  <a:pos x="156" y="283"/>
                </a:cxn>
                <a:cxn ang="0">
                  <a:pos x="127" y="286"/>
                </a:cxn>
                <a:cxn ang="0">
                  <a:pos x="98" y="283"/>
                </a:cxn>
                <a:cxn ang="0">
                  <a:pos x="71" y="272"/>
                </a:cxn>
                <a:cxn ang="0">
                  <a:pos x="47" y="255"/>
                </a:cxn>
                <a:cxn ang="0">
                  <a:pos x="28" y="233"/>
                </a:cxn>
                <a:cxn ang="0">
                  <a:pos x="13" y="207"/>
                </a:cxn>
                <a:cxn ang="0">
                  <a:pos x="3" y="176"/>
                </a:cxn>
                <a:cxn ang="0">
                  <a:pos x="0" y="144"/>
                </a:cxn>
                <a:cxn ang="0">
                  <a:pos x="1" y="118"/>
                </a:cxn>
                <a:cxn ang="0">
                  <a:pos x="6" y="94"/>
                </a:cxn>
                <a:cxn ang="0">
                  <a:pos x="13" y="70"/>
                </a:cxn>
                <a:cxn ang="0">
                  <a:pos x="23" y="50"/>
                </a:cxn>
                <a:cxn ang="0">
                  <a:pos x="37" y="33"/>
                </a:cxn>
                <a:cxn ang="0">
                  <a:pos x="54" y="18"/>
                </a:cxn>
                <a:cxn ang="0">
                  <a:pos x="75" y="7"/>
                </a:cxn>
                <a:cxn ang="0">
                  <a:pos x="99" y="1"/>
                </a:cxn>
                <a:cxn ang="0">
                  <a:pos x="127" y="0"/>
                </a:cxn>
              </a:cxnLst>
              <a:rect l="0" t="0" r="r" b="b"/>
              <a:pathLst>
                <a:path w="253" h="286">
                  <a:moveTo>
                    <a:pt x="127" y="0"/>
                  </a:moveTo>
                  <a:lnTo>
                    <a:pt x="156" y="3"/>
                  </a:lnTo>
                  <a:lnTo>
                    <a:pt x="182" y="11"/>
                  </a:lnTo>
                  <a:lnTo>
                    <a:pt x="202" y="22"/>
                  </a:lnTo>
                  <a:lnTo>
                    <a:pt x="218" y="35"/>
                  </a:lnTo>
                  <a:lnTo>
                    <a:pt x="231" y="52"/>
                  </a:lnTo>
                  <a:lnTo>
                    <a:pt x="241" y="72"/>
                  </a:lnTo>
                  <a:lnTo>
                    <a:pt x="248" y="94"/>
                  </a:lnTo>
                  <a:lnTo>
                    <a:pt x="252" y="118"/>
                  </a:lnTo>
                  <a:lnTo>
                    <a:pt x="253" y="144"/>
                  </a:lnTo>
                  <a:lnTo>
                    <a:pt x="250" y="176"/>
                  </a:lnTo>
                  <a:lnTo>
                    <a:pt x="240" y="207"/>
                  </a:lnTo>
                  <a:lnTo>
                    <a:pt x="225" y="233"/>
                  </a:lnTo>
                  <a:lnTo>
                    <a:pt x="206" y="255"/>
                  </a:lnTo>
                  <a:lnTo>
                    <a:pt x="183" y="272"/>
                  </a:lnTo>
                  <a:lnTo>
                    <a:pt x="156" y="283"/>
                  </a:lnTo>
                  <a:lnTo>
                    <a:pt x="127" y="286"/>
                  </a:lnTo>
                  <a:lnTo>
                    <a:pt x="98" y="283"/>
                  </a:lnTo>
                  <a:lnTo>
                    <a:pt x="71" y="272"/>
                  </a:lnTo>
                  <a:lnTo>
                    <a:pt x="47" y="255"/>
                  </a:lnTo>
                  <a:lnTo>
                    <a:pt x="28" y="233"/>
                  </a:lnTo>
                  <a:lnTo>
                    <a:pt x="13" y="207"/>
                  </a:lnTo>
                  <a:lnTo>
                    <a:pt x="3" y="176"/>
                  </a:lnTo>
                  <a:lnTo>
                    <a:pt x="0" y="144"/>
                  </a:lnTo>
                  <a:lnTo>
                    <a:pt x="1" y="118"/>
                  </a:lnTo>
                  <a:lnTo>
                    <a:pt x="6" y="94"/>
                  </a:lnTo>
                  <a:lnTo>
                    <a:pt x="13" y="70"/>
                  </a:lnTo>
                  <a:lnTo>
                    <a:pt x="23" y="50"/>
                  </a:lnTo>
                  <a:lnTo>
                    <a:pt x="37" y="33"/>
                  </a:lnTo>
                  <a:lnTo>
                    <a:pt x="54" y="18"/>
                  </a:lnTo>
                  <a:lnTo>
                    <a:pt x="75" y="7"/>
                  </a:lnTo>
                  <a:lnTo>
                    <a:pt x="99" y="1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6042F2B3-25BE-33A9-46DB-18C3C7A56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1213" y="2919413"/>
              <a:ext cx="334963" cy="379413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32" y="3"/>
                </a:cxn>
                <a:cxn ang="0">
                  <a:pos x="155" y="11"/>
                </a:cxn>
                <a:cxn ang="0">
                  <a:pos x="173" y="22"/>
                </a:cxn>
                <a:cxn ang="0">
                  <a:pos x="188" y="36"/>
                </a:cxn>
                <a:cxn ang="0">
                  <a:pos x="199" y="53"/>
                </a:cxn>
                <a:cxn ang="0">
                  <a:pos x="206" y="73"/>
                </a:cxn>
                <a:cxn ang="0">
                  <a:pos x="210" y="95"/>
                </a:cxn>
                <a:cxn ang="0">
                  <a:pos x="211" y="119"/>
                </a:cxn>
                <a:cxn ang="0">
                  <a:pos x="208" y="146"/>
                </a:cxn>
                <a:cxn ang="0">
                  <a:pos x="200" y="172"/>
                </a:cxn>
                <a:cxn ang="0">
                  <a:pos x="188" y="194"/>
                </a:cxn>
                <a:cxn ang="0">
                  <a:pos x="171" y="212"/>
                </a:cxn>
                <a:cxn ang="0">
                  <a:pos x="151" y="227"/>
                </a:cxn>
                <a:cxn ang="0">
                  <a:pos x="130" y="235"/>
                </a:cxn>
                <a:cxn ang="0">
                  <a:pos x="105" y="239"/>
                </a:cxn>
                <a:cxn ang="0">
                  <a:pos x="81" y="235"/>
                </a:cxn>
                <a:cxn ang="0">
                  <a:pos x="59" y="227"/>
                </a:cxn>
                <a:cxn ang="0">
                  <a:pos x="40" y="212"/>
                </a:cxn>
                <a:cxn ang="0">
                  <a:pos x="23" y="194"/>
                </a:cxn>
                <a:cxn ang="0">
                  <a:pos x="11" y="172"/>
                </a:cxn>
                <a:cxn ang="0">
                  <a:pos x="2" y="146"/>
                </a:cxn>
                <a:cxn ang="0">
                  <a:pos x="0" y="119"/>
                </a:cxn>
                <a:cxn ang="0">
                  <a:pos x="1" y="95"/>
                </a:cxn>
                <a:cxn ang="0">
                  <a:pos x="6" y="73"/>
                </a:cxn>
                <a:cxn ang="0">
                  <a:pos x="13" y="52"/>
                </a:cxn>
                <a:cxn ang="0">
                  <a:pos x="24" y="34"/>
                </a:cxn>
                <a:cxn ang="0">
                  <a:pos x="39" y="19"/>
                </a:cxn>
                <a:cxn ang="0">
                  <a:pos x="57" y="8"/>
                </a:cxn>
                <a:cxn ang="0">
                  <a:pos x="79" y="1"/>
                </a:cxn>
                <a:cxn ang="0">
                  <a:pos x="105" y="0"/>
                </a:cxn>
              </a:cxnLst>
              <a:rect l="0" t="0" r="r" b="b"/>
              <a:pathLst>
                <a:path w="211" h="239">
                  <a:moveTo>
                    <a:pt x="105" y="0"/>
                  </a:moveTo>
                  <a:lnTo>
                    <a:pt x="132" y="3"/>
                  </a:lnTo>
                  <a:lnTo>
                    <a:pt x="155" y="11"/>
                  </a:lnTo>
                  <a:lnTo>
                    <a:pt x="173" y="22"/>
                  </a:lnTo>
                  <a:lnTo>
                    <a:pt x="188" y="36"/>
                  </a:lnTo>
                  <a:lnTo>
                    <a:pt x="199" y="53"/>
                  </a:lnTo>
                  <a:lnTo>
                    <a:pt x="206" y="73"/>
                  </a:lnTo>
                  <a:lnTo>
                    <a:pt x="210" y="95"/>
                  </a:lnTo>
                  <a:lnTo>
                    <a:pt x="211" y="119"/>
                  </a:lnTo>
                  <a:lnTo>
                    <a:pt x="208" y="146"/>
                  </a:lnTo>
                  <a:lnTo>
                    <a:pt x="200" y="172"/>
                  </a:lnTo>
                  <a:lnTo>
                    <a:pt x="188" y="194"/>
                  </a:lnTo>
                  <a:lnTo>
                    <a:pt x="171" y="212"/>
                  </a:lnTo>
                  <a:lnTo>
                    <a:pt x="151" y="227"/>
                  </a:lnTo>
                  <a:lnTo>
                    <a:pt x="130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4" y="34"/>
                  </a:lnTo>
                  <a:lnTo>
                    <a:pt x="39" y="19"/>
                  </a:lnTo>
                  <a:lnTo>
                    <a:pt x="57" y="8"/>
                  </a:lnTo>
                  <a:lnTo>
                    <a:pt x="79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453491F-4032-F3C0-70A8-A85E7C8FD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3788" y="2919413"/>
              <a:ext cx="336550" cy="379413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33" y="3"/>
                </a:cxn>
                <a:cxn ang="0">
                  <a:pos x="156" y="11"/>
                </a:cxn>
                <a:cxn ang="0">
                  <a:pos x="174" y="22"/>
                </a:cxn>
                <a:cxn ang="0">
                  <a:pos x="189" y="36"/>
                </a:cxn>
                <a:cxn ang="0">
                  <a:pos x="200" y="53"/>
                </a:cxn>
                <a:cxn ang="0">
                  <a:pos x="207" y="73"/>
                </a:cxn>
                <a:cxn ang="0">
                  <a:pos x="211" y="95"/>
                </a:cxn>
                <a:cxn ang="0">
                  <a:pos x="212" y="119"/>
                </a:cxn>
                <a:cxn ang="0">
                  <a:pos x="210" y="146"/>
                </a:cxn>
                <a:cxn ang="0">
                  <a:pos x="201" y="172"/>
                </a:cxn>
                <a:cxn ang="0">
                  <a:pos x="189" y="194"/>
                </a:cxn>
                <a:cxn ang="0">
                  <a:pos x="172" y="212"/>
                </a:cxn>
                <a:cxn ang="0">
                  <a:pos x="153" y="227"/>
                </a:cxn>
                <a:cxn ang="0">
                  <a:pos x="129" y="235"/>
                </a:cxn>
                <a:cxn ang="0">
                  <a:pos x="105" y="239"/>
                </a:cxn>
                <a:cxn ang="0">
                  <a:pos x="81" y="235"/>
                </a:cxn>
                <a:cxn ang="0">
                  <a:pos x="59" y="227"/>
                </a:cxn>
                <a:cxn ang="0">
                  <a:pos x="40" y="212"/>
                </a:cxn>
                <a:cxn ang="0">
                  <a:pos x="23" y="194"/>
                </a:cxn>
                <a:cxn ang="0">
                  <a:pos x="11" y="172"/>
                </a:cxn>
                <a:cxn ang="0">
                  <a:pos x="2" y="146"/>
                </a:cxn>
                <a:cxn ang="0">
                  <a:pos x="0" y="119"/>
                </a:cxn>
                <a:cxn ang="0">
                  <a:pos x="1" y="95"/>
                </a:cxn>
                <a:cxn ang="0">
                  <a:pos x="6" y="73"/>
                </a:cxn>
                <a:cxn ang="0">
                  <a:pos x="13" y="52"/>
                </a:cxn>
                <a:cxn ang="0">
                  <a:pos x="25" y="34"/>
                </a:cxn>
                <a:cxn ang="0">
                  <a:pos x="40" y="19"/>
                </a:cxn>
                <a:cxn ang="0">
                  <a:pos x="58" y="8"/>
                </a:cxn>
                <a:cxn ang="0">
                  <a:pos x="80" y="1"/>
                </a:cxn>
                <a:cxn ang="0">
                  <a:pos x="105" y="0"/>
                </a:cxn>
              </a:cxnLst>
              <a:rect l="0" t="0" r="r" b="b"/>
              <a:pathLst>
                <a:path w="212" h="239">
                  <a:moveTo>
                    <a:pt x="105" y="0"/>
                  </a:moveTo>
                  <a:lnTo>
                    <a:pt x="133" y="3"/>
                  </a:lnTo>
                  <a:lnTo>
                    <a:pt x="156" y="11"/>
                  </a:lnTo>
                  <a:lnTo>
                    <a:pt x="174" y="22"/>
                  </a:lnTo>
                  <a:lnTo>
                    <a:pt x="189" y="36"/>
                  </a:lnTo>
                  <a:lnTo>
                    <a:pt x="200" y="53"/>
                  </a:lnTo>
                  <a:lnTo>
                    <a:pt x="207" y="73"/>
                  </a:lnTo>
                  <a:lnTo>
                    <a:pt x="211" y="95"/>
                  </a:lnTo>
                  <a:lnTo>
                    <a:pt x="212" y="119"/>
                  </a:lnTo>
                  <a:lnTo>
                    <a:pt x="210" y="146"/>
                  </a:lnTo>
                  <a:lnTo>
                    <a:pt x="201" y="172"/>
                  </a:lnTo>
                  <a:lnTo>
                    <a:pt x="189" y="194"/>
                  </a:lnTo>
                  <a:lnTo>
                    <a:pt x="172" y="212"/>
                  </a:lnTo>
                  <a:lnTo>
                    <a:pt x="153" y="227"/>
                  </a:lnTo>
                  <a:lnTo>
                    <a:pt x="129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5" y="34"/>
                  </a:lnTo>
                  <a:lnTo>
                    <a:pt x="40" y="19"/>
                  </a:lnTo>
                  <a:lnTo>
                    <a:pt x="58" y="8"/>
                  </a:lnTo>
                  <a:lnTo>
                    <a:pt x="80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2BE2ACDA-BE68-E592-8DC3-B1BF0C5EF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1063" y="3308351"/>
              <a:ext cx="674688" cy="355600"/>
            </a:xfrm>
            <a:custGeom>
              <a:avLst/>
              <a:gdLst/>
              <a:ahLst/>
              <a:cxnLst>
                <a:cxn ang="0">
                  <a:pos x="319" y="0"/>
                </a:cxn>
                <a:cxn ang="0">
                  <a:pos x="348" y="7"/>
                </a:cxn>
                <a:cxn ang="0">
                  <a:pos x="373" y="17"/>
                </a:cxn>
                <a:cxn ang="0">
                  <a:pos x="391" y="27"/>
                </a:cxn>
                <a:cxn ang="0">
                  <a:pos x="404" y="36"/>
                </a:cxn>
                <a:cxn ang="0">
                  <a:pos x="414" y="45"/>
                </a:cxn>
                <a:cxn ang="0">
                  <a:pos x="420" y="52"/>
                </a:cxn>
                <a:cxn ang="0">
                  <a:pos x="424" y="58"/>
                </a:cxn>
                <a:cxn ang="0">
                  <a:pos x="425" y="60"/>
                </a:cxn>
                <a:cxn ang="0">
                  <a:pos x="393" y="68"/>
                </a:cxn>
                <a:cxn ang="0">
                  <a:pos x="364" y="80"/>
                </a:cxn>
                <a:cxn ang="0">
                  <a:pos x="340" y="96"/>
                </a:cxn>
                <a:cxn ang="0">
                  <a:pos x="318" y="113"/>
                </a:cxn>
                <a:cxn ang="0">
                  <a:pos x="300" y="133"/>
                </a:cxn>
                <a:cxn ang="0">
                  <a:pos x="285" y="151"/>
                </a:cxn>
                <a:cxn ang="0">
                  <a:pos x="273" y="171"/>
                </a:cxn>
                <a:cxn ang="0">
                  <a:pos x="263" y="188"/>
                </a:cxn>
                <a:cxn ang="0">
                  <a:pos x="256" y="202"/>
                </a:cxn>
                <a:cxn ang="0">
                  <a:pos x="251" y="213"/>
                </a:cxn>
                <a:cxn ang="0">
                  <a:pos x="249" y="222"/>
                </a:cxn>
                <a:cxn ang="0">
                  <a:pos x="248" y="224"/>
                </a:cxn>
                <a:cxn ang="0">
                  <a:pos x="158" y="224"/>
                </a:cxn>
                <a:cxn ang="0">
                  <a:pos x="123" y="222"/>
                </a:cxn>
                <a:cxn ang="0">
                  <a:pos x="92" y="218"/>
                </a:cxn>
                <a:cxn ang="0">
                  <a:pos x="67" y="214"/>
                </a:cxn>
                <a:cxn ang="0">
                  <a:pos x="48" y="211"/>
                </a:cxn>
                <a:cxn ang="0">
                  <a:pos x="31" y="207"/>
                </a:cxn>
                <a:cxn ang="0">
                  <a:pos x="19" y="202"/>
                </a:cxn>
                <a:cxn ang="0">
                  <a:pos x="10" y="199"/>
                </a:cxn>
                <a:cxn ang="0">
                  <a:pos x="4" y="196"/>
                </a:cxn>
                <a:cxn ang="0">
                  <a:pos x="2" y="195"/>
                </a:cxn>
                <a:cxn ang="0">
                  <a:pos x="0" y="194"/>
                </a:cxn>
                <a:cxn ang="0">
                  <a:pos x="4" y="160"/>
                </a:cxn>
                <a:cxn ang="0">
                  <a:pos x="11" y="129"/>
                </a:cxn>
                <a:cxn ang="0">
                  <a:pos x="22" y="103"/>
                </a:cxn>
                <a:cxn ang="0">
                  <a:pos x="35" y="80"/>
                </a:cxn>
                <a:cxn ang="0">
                  <a:pos x="51" y="62"/>
                </a:cxn>
                <a:cxn ang="0">
                  <a:pos x="67" y="46"/>
                </a:cxn>
                <a:cxn ang="0">
                  <a:pos x="83" y="34"/>
                </a:cxn>
                <a:cxn ang="0">
                  <a:pos x="101" y="24"/>
                </a:cxn>
                <a:cxn ang="0">
                  <a:pos x="116" y="17"/>
                </a:cxn>
                <a:cxn ang="0">
                  <a:pos x="129" y="12"/>
                </a:cxn>
                <a:cxn ang="0">
                  <a:pos x="139" y="8"/>
                </a:cxn>
                <a:cxn ang="0">
                  <a:pos x="146" y="6"/>
                </a:cxn>
                <a:cxn ang="0">
                  <a:pos x="148" y="6"/>
                </a:cxn>
                <a:cxn ang="0">
                  <a:pos x="176" y="22"/>
                </a:cxn>
                <a:cxn ang="0">
                  <a:pos x="202" y="32"/>
                </a:cxn>
                <a:cxn ang="0">
                  <a:pos x="225" y="35"/>
                </a:cxn>
                <a:cxn ang="0">
                  <a:pos x="245" y="35"/>
                </a:cxn>
                <a:cxn ang="0">
                  <a:pos x="265" y="32"/>
                </a:cxn>
                <a:cxn ang="0">
                  <a:pos x="280" y="27"/>
                </a:cxn>
                <a:cxn ang="0">
                  <a:pos x="294" y="19"/>
                </a:cxn>
                <a:cxn ang="0">
                  <a:pos x="305" y="12"/>
                </a:cxn>
                <a:cxn ang="0">
                  <a:pos x="313" y="6"/>
                </a:cxn>
                <a:cxn ang="0">
                  <a:pos x="319" y="0"/>
                </a:cxn>
              </a:cxnLst>
              <a:rect l="0" t="0" r="r" b="b"/>
              <a:pathLst>
                <a:path w="425" h="224">
                  <a:moveTo>
                    <a:pt x="319" y="0"/>
                  </a:moveTo>
                  <a:lnTo>
                    <a:pt x="348" y="7"/>
                  </a:lnTo>
                  <a:lnTo>
                    <a:pt x="373" y="17"/>
                  </a:lnTo>
                  <a:lnTo>
                    <a:pt x="391" y="27"/>
                  </a:lnTo>
                  <a:lnTo>
                    <a:pt x="404" y="36"/>
                  </a:lnTo>
                  <a:lnTo>
                    <a:pt x="414" y="45"/>
                  </a:lnTo>
                  <a:lnTo>
                    <a:pt x="420" y="52"/>
                  </a:lnTo>
                  <a:lnTo>
                    <a:pt x="424" y="58"/>
                  </a:lnTo>
                  <a:lnTo>
                    <a:pt x="425" y="60"/>
                  </a:lnTo>
                  <a:lnTo>
                    <a:pt x="393" y="68"/>
                  </a:lnTo>
                  <a:lnTo>
                    <a:pt x="364" y="80"/>
                  </a:lnTo>
                  <a:lnTo>
                    <a:pt x="340" y="96"/>
                  </a:lnTo>
                  <a:lnTo>
                    <a:pt x="318" y="113"/>
                  </a:lnTo>
                  <a:lnTo>
                    <a:pt x="300" y="133"/>
                  </a:lnTo>
                  <a:lnTo>
                    <a:pt x="285" y="151"/>
                  </a:lnTo>
                  <a:lnTo>
                    <a:pt x="273" y="171"/>
                  </a:lnTo>
                  <a:lnTo>
                    <a:pt x="263" y="188"/>
                  </a:lnTo>
                  <a:lnTo>
                    <a:pt x="256" y="202"/>
                  </a:lnTo>
                  <a:lnTo>
                    <a:pt x="251" y="213"/>
                  </a:lnTo>
                  <a:lnTo>
                    <a:pt x="249" y="222"/>
                  </a:lnTo>
                  <a:lnTo>
                    <a:pt x="248" y="224"/>
                  </a:lnTo>
                  <a:lnTo>
                    <a:pt x="158" y="224"/>
                  </a:lnTo>
                  <a:lnTo>
                    <a:pt x="123" y="222"/>
                  </a:lnTo>
                  <a:lnTo>
                    <a:pt x="92" y="218"/>
                  </a:lnTo>
                  <a:lnTo>
                    <a:pt x="67" y="214"/>
                  </a:lnTo>
                  <a:lnTo>
                    <a:pt x="48" y="211"/>
                  </a:lnTo>
                  <a:lnTo>
                    <a:pt x="31" y="207"/>
                  </a:lnTo>
                  <a:lnTo>
                    <a:pt x="19" y="202"/>
                  </a:lnTo>
                  <a:lnTo>
                    <a:pt x="10" y="199"/>
                  </a:lnTo>
                  <a:lnTo>
                    <a:pt x="4" y="196"/>
                  </a:lnTo>
                  <a:lnTo>
                    <a:pt x="2" y="195"/>
                  </a:lnTo>
                  <a:lnTo>
                    <a:pt x="0" y="194"/>
                  </a:lnTo>
                  <a:lnTo>
                    <a:pt x="4" y="160"/>
                  </a:lnTo>
                  <a:lnTo>
                    <a:pt x="11" y="129"/>
                  </a:lnTo>
                  <a:lnTo>
                    <a:pt x="22" y="103"/>
                  </a:lnTo>
                  <a:lnTo>
                    <a:pt x="35" y="80"/>
                  </a:lnTo>
                  <a:lnTo>
                    <a:pt x="51" y="62"/>
                  </a:lnTo>
                  <a:lnTo>
                    <a:pt x="67" y="46"/>
                  </a:lnTo>
                  <a:lnTo>
                    <a:pt x="83" y="34"/>
                  </a:lnTo>
                  <a:lnTo>
                    <a:pt x="101" y="24"/>
                  </a:lnTo>
                  <a:lnTo>
                    <a:pt x="116" y="17"/>
                  </a:lnTo>
                  <a:lnTo>
                    <a:pt x="129" y="12"/>
                  </a:lnTo>
                  <a:lnTo>
                    <a:pt x="139" y="8"/>
                  </a:lnTo>
                  <a:lnTo>
                    <a:pt x="146" y="6"/>
                  </a:lnTo>
                  <a:lnTo>
                    <a:pt x="148" y="6"/>
                  </a:lnTo>
                  <a:lnTo>
                    <a:pt x="176" y="22"/>
                  </a:lnTo>
                  <a:lnTo>
                    <a:pt x="202" y="32"/>
                  </a:lnTo>
                  <a:lnTo>
                    <a:pt x="225" y="35"/>
                  </a:lnTo>
                  <a:lnTo>
                    <a:pt x="245" y="35"/>
                  </a:lnTo>
                  <a:lnTo>
                    <a:pt x="265" y="32"/>
                  </a:lnTo>
                  <a:lnTo>
                    <a:pt x="280" y="27"/>
                  </a:lnTo>
                  <a:lnTo>
                    <a:pt x="294" y="19"/>
                  </a:lnTo>
                  <a:lnTo>
                    <a:pt x="305" y="12"/>
                  </a:lnTo>
                  <a:lnTo>
                    <a:pt x="313" y="6"/>
                  </a:lnTo>
                  <a:lnTo>
                    <a:pt x="3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73330F06-CE9C-1F2E-971A-9399A1459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338" y="3449638"/>
              <a:ext cx="900113" cy="436563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411" y="7"/>
                </a:cxn>
                <a:cxn ang="0">
                  <a:pos x="441" y="19"/>
                </a:cxn>
                <a:cxn ang="0">
                  <a:pos x="467" y="34"/>
                </a:cxn>
                <a:cxn ang="0">
                  <a:pos x="490" y="51"/>
                </a:cxn>
                <a:cxn ang="0">
                  <a:pos x="508" y="71"/>
                </a:cxn>
                <a:cxn ang="0">
                  <a:pos x="523" y="91"/>
                </a:cxn>
                <a:cxn ang="0">
                  <a:pos x="536" y="112"/>
                </a:cxn>
                <a:cxn ang="0">
                  <a:pos x="546" y="134"/>
                </a:cxn>
                <a:cxn ang="0">
                  <a:pos x="553" y="155"/>
                </a:cxn>
                <a:cxn ang="0">
                  <a:pos x="559" y="174"/>
                </a:cxn>
                <a:cxn ang="0">
                  <a:pos x="563" y="191"/>
                </a:cxn>
                <a:cxn ang="0">
                  <a:pos x="565" y="206"/>
                </a:cxn>
                <a:cxn ang="0">
                  <a:pos x="566" y="217"/>
                </a:cxn>
                <a:cxn ang="0">
                  <a:pos x="567" y="224"/>
                </a:cxn>
                <a:cxn ang="0">
                  <a:pos x="567" y="227"/>
                </a:cxn>
                <a:cxn ang="0">
                  <a:pos x="502" y="246"/>
                </a:cxn>
                <a:cxn ang="0">
                  <a:pos x="439" y="260"/>
                </a:cxn>
                <a:cxn ang="0">
                  <a:pos x="380" y="269"/>
                </a:cxn>
                <a:cxn ang="0">
                  <a:pos x="324" y="274"/>
                </a:cxn>
                <a:cxn ang="0">
                  <a:pos x="272" y="275"/>
                </a:cxn>
                <a:cxn ang="0">
                  <a:pos x="223" y="274"/>
                </a:cxn>
                <a:cxn ang="0">
                  <a:pos x="178" y="269"/>
                </a:cxn>
                <a:cxn ang="0">
                  <a:pos x="138" y="264"/>
                </a:cxn>
                <a:cxn ang="0">
                  <a:pos x="103" y="257"/>
                </a:cxn>
                <a:cxn ang="0">
                  <a:pos x="73" y="250"/>
                </a:cxn>
                <a:cxn ang="0">
                  <a:pos x="47" y="242"/>
                </a:cxn>
                <a:cxn ang="0">
                  <a:pos x="27" y="235"/>
                </a:cxn>
                <a:cxn ang="0">
                  <a:pos x="12" y="229"/>
                </a:cxn>
                <a:cxn ang="0">
                  <a:pos x="4" y="225"/>
                </a:cxn>
                <a:cxn ang="0">
                  <a:pos x="0" y="224"/>
                </a:cxn>
                <a:cxn ang="0">
                  <a:pos x="2" y="188"/>
                </a:cxn>
                <a:cxn ang="0">
                  <a:pos x="8" y="155"/>
                </a:cxn>
                <a:cxn ang="0">
                  <a:pos x="19" y="127"/>
                </a:cxn>
                <a:cxn ang="0">
                  <a:pos x="31" y="101"/>
                </a:cxn>
                <a:cxn ang="0">
                  <a:pos x="47" y="80"/>
                </a:cxn>
                <a:cxn ang="0">
                  <a:pos x="63" y="62"/>
                </a:cxn>
                <a:cxn ang="0">
                  <a:pos x="81" y="46"/>
                </a:cxn>
                <a:cxn ang="0">
                  <a:pos x="98" y="34"/>
                </a:cxn>
                <a:cxn ang="0">
                  <a:pos x="116" y="24"/>
                </a:cxn>
                <a:cxn ang="0">
                  <a:pos x="132" y="17"/>
                </a:cxn>
                <a:cxn ang="0">
                  <a:pos x="147" y="11"/>
                </a:cxn>
                <a:cxn ang="0">
                  <a:pos x="160" y="7"/>
                </a:cxn>
                <a:cxn ang="0">
                  <a:pos x="170" y="4"/>
                </a:cxn>
                <a:cxn ang="0">
                  <a:pos x="176" y="2"/>
                </a:cxn>
                <a:cxn ang="0">
                  <a:pos x="178" y="2"/>
                </a:cxn>
                <a:cxn ang="0">
                  <a:pos x="207" y="21"/>
                </a:cxn>
                <a:cxn ang="0">
                  <a:pos x="236" y="32"/>
                </a:cxn>
                <a:cxn ang="0">
                  <a:pos x="262" y="36"/>
                </a:cxn>
                <a:cxn ang="0">
                  <a:pos x="286" y="38"/>
                </a:cxn>
                <a:cxn ang="0">
                  <a:pos x="309" y="34"/>
                </a:cxn>
                <a:cxn ang="0">
                  <a:pos x="329" y="28"/>
                </a:cxn>
                <a:cxn ang="0">
                  <a:pos x="346" y="21"/>
                </a:cxn>
                <a:cxn ang="0">
                  <a:pos x="359" y="13"/>
                </a:cxn>
                <a:cxn ang="0">
                  <a:pos x="369" y="7"/>
                </a:cxn>
                <a:cxn ang="0">
                  <a:pos x="375" y="2"/>
                </a:cxn>
                <a:cxn ang="0">
                  <a:pos x="377" y="0"/>
                </a:cxn>
              </a:cxnLst>
              <a:rect l="0" t="0" r="r" b="b"/>
              <a:pathLst>
                <a:path w="567" h="275">
                  <a:moveTo>
                    <a:pt x="377" y="0"/>
                  </a:moveTo>
                  <a:lnTo>
                    <a:pt x="411" y="7"/>
                  </a:lnTo>
                  <a:lnTo>
                    <a:pt x="441" y="19"/>
                  </a:lnTo>
                  <a:lnTo>
                    <a:pt x="467" y="34"/>
                  </a:lnTo>
                  <a:lnTo>
                    <a:pt x="490" y="51"/>
                  </a:lnTo>
                  <a:lnTo>
                    <a:pt x="508" y="71"/>
                  </a:lnTo>
                  <a:lnTo>
                    <a:pt x="523" y="91"/>
                  </a:lnTo>
                  <a:lnTo>
                    <a:pt x="536" y="112"/>
                  </a:lnTo>
                  <a:lnTo>
                    <a:pt x="546" y="134"/>
                  </a:lnTo>
                  <a:lnTo>
                    <a:pt x="553" y="155"/>
                  </a:lnTo>
                  <a:lnTo>
                    <a:pt x="559" y="174"/>
                  </a:lnTo>
                  <a:lnTo>
                    <a:pt x="563" y="191"/>
                  </a:lnTo>
                  <a:lnTo>
                    <a:pt x="565" y="206"/>
                  </a:lnTo>
                  <a:lnTo>
                    <a:pt x="566" y="217"/>
                  </a:lnTo>
                  <a:lnTo>
                    <a:pt x="567" y="224"/>
                  </a:lnTo>
                  <a:lnTo>
                    <a:pt x="567" y="227"/>
                  </a:lnTo>
                  <a:lnTo>
                    <a:pt x="502" y="246"/>
                  </a:lnTo>
                  <a:lnTo>
                    <a:pt x="439" y="260"/>
                  </a:lnTo>
                  <a:lnTo>
                    <a:pt x="380" y="269"/>
                  </a:lnTo>
                  <a:lnTo>
                    <a:pt x="324" y="274"/>
                  </a:lnTo>
                  <a:lnTo>
                    <a:pt x="272" y="275"/>
                  </a:lnTo>
                  <a:lnTo>
                    <a:pt x="223" y="274"/>
                  </a:lnTo>
                  <a:lnTo>
                    <a:pt x="178" y="269"/>
                  </a:lnTo>
                  <a:lnTo>
                    <a:pt x="138" y="264"/>
                  </a:lnTo>
                  <a:lnTo>
                    <a:pt x="103" y="257"/>
                  </a:lnTo>
                  <a:lnTo>
                    <a:pt x="73" y="250"/>
                  </a:lnTo>
                  <a:lnTo>
                    <a:pt x="47" y="242"/>
                  </a:lnTo>
                  <a:lnTo>
                    <a:pt x="27" y="235"/>
                  </a:lnTo>
                  <a:lnTo>
                    <a:pt x="12" y="229"/>
                  </a:lnTo>
                  <a:lnTo>
                    <a:pt x="4" y="225"/>
                  </a:lnTo>
                  <a:lnTo>
                    <a:pt x="0" y="224"/>
                  </a:lnTo>
                  <a:lnTo>
                    <a:pt x="2" y="188"/>
                  </a:lnTo>
                  <a:lnTo>
                    <a:pt x="8" y="155"/>
                  </a:lnTo>
                  <a:lnTo>
                    <a:pt x="19" y="127"/>
                  </a:lnTo>
                  <a:lnTo>
                    <a:pt x="31" y="101"/>
                  </a:lnTo>
                  <a:lnTo>
                    <a:pt x="47" y="80"/>
                  </a:lnTo>
                  <a:lnTo>
                    <a:pt x="63" y="62"/>
                  </a:lnTo>
                  <a:lnTo>
                    <a:pt x="81" y="46"/>
                  </a:lnTo>
                  <a:lnTo>
                    <a:pt x="98" y="34"/>
                  </a:lnTo>
                  <a:lnTo>
                    <a:pt x="116" y="24"/>
                  </a:lnTo>
                  <a:lnTo>
                    <a:pt x="132" y="17"/>
                  </a:lnTo>
                  <a:lnTo>
                    <a:pt x="147" y="11"/>
                  </a:lnTo>
                  <a:lnTo>
                    <a:pt x="160" y="7"/>
                  </a:lnTo>
                  <a:lnTo>
                    <a:pt x="170" y="4"/>
                  </a:lnTo>
                  <a:lnTo>
                    <a:pt x="176" y="2"/>
                  </a:lnTo>
                  <a:lnTo>
                    <a:pt x="178" y="2"/>
                  </a:lnTo>
                  <a:lnTo>
                    <a:pt x="207" y="21"/>
                  </a:lnTo>
                  <a:lnTo>
                    <a:pt x="236" y="32"/>
                  </a:lnTo>
                  <a:lnTo>
                    <a:pt x="262" y="36"/>
                  </a:lnTo>
                  <a:lnTo>
                    <a:pt x="286" y="38"/>
                  </a:lnTo>
                  <a:lnTo>
                    <a:pt x="309" y="34"/>
                  </a:lnTo>
                  <a:lnTo>
                    <a:pt x="329" y="28"/>
                  </a:lnTo>
                  <a:lnTo>
                    <a:pt x="346" y="21"/>
                  </a:lnTo>
                  <a:lnTo>
                    <a:pt x="359" y="13"/>
                  </a:lnTo>
                  <a:lnTo>
                    <a:pt x="369" y="7"/>
                  </a:lnTo>
                  <a:lnTo>
                    <a:pt x="375" y="2"/>
                  </a:lnTo>
                  <a:lnTo>
                    <a:pt x="3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2F08ED95-7EC1-90C0-8514-E5F218E97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8975" y="3311526"/>
              <a:ext cx="666750" cy="354013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117" y="17"/>
                </a:cxn>
                <a:cxn ang="0">
                  <a:pos x="142" y="27"/>
                </a:cxn>
                <a:cxn ang="0">
                  <a:pos x="165" y="32"/>
                </a:cxn>
                <a:cxn ang="0">
                  <a:pos x="188" y="33"/>
                </a:cxn>
                <a:cxn ang="0">
                  <a:pos x="208" y="31"/>
                </a:cxn>
                <a:cxn ang="0">
                  <a:pos x="226" y="26"/>
                </a:cxn>
                <a:cxn ang="0">
                  <a:pos x="253" y="12"/>
                </a:cxn>
                <a:cxn ang="0">
                  <a:pos x="262" y="6"/>
                </a:cxn>
                <a:cxn ang="0">
                  <a:pos x="267" y="2"/>
                </a:cxn>
                <a:cxn ang="0">
                  <a:pos x="270" y="0"/>
                </a:cxn>
                <a:cxn ang="0">
                  <a:pos x="301" y="10"/>
                </a:cxn>
                <a:cxn ang="0">
                  <a:pos x="329" y="23"/>
                </a:cxn>
                <a:cxn ang="0">
                  <a:pos x="351" y="38"/>
                </a:cxn>
                <a:cxn ang="0">
                  <a:pos x="370" y="55"/>
                </a:cxn>
                <a:cxn ang="0">
                  <a:pos x="385" y="72"/>
                </a:cxn>
                <a:cxn ang="0">
                  <a:pos x="397" y="92"/>
                </a:cxn>
                <a:cxn ang="0">
                  <a:pos x="406" y="110"/>
                </a:cxn>
                <a:cxn ang="0">
                  <a:pos x="412" y="127"/>
                </a:cxn>
                <a:cxn ang="0">
                  <a:pos x="416" y="144"/>
                </a:cxn>
                <a:cxn ang="0">
                  <a:pos x="419" y="159"/>
                </a:cxn>
                <a:cxn ang="0">
                  <a:pos x="420" y="171"/>
                </a:cxn>
                <a:cxn ang="0">
                  <a:pos x="420" y="189"/>
                </a:cxn>
                <a:cxn ang="0">
                  <a:pos x="393" y="200"/>
                </a:cxn>
                <a:cxn ang="0">
                  <a:pos x="365" y="209"/>
                </a:cxn>
                <a:cxn ang="0">
                  <a:pos x="335" y="215"/>
                </a:cxn>
                <a:cxn ang="0">
                  <a:pos x="305" y="220"/>
                </a:cxn>
                <a:cxn ang="0">
                  <a:pos x="276" y="222"/>
                </a:cxn>
                <a:cxn ang="0">
                  <a:pos x="248" y="223"/>
                </a:cxn>
                <a:cxn ang="0">
                  <a:pos x="224" y="223"/>
                </a:cxn>
                <a:cxn ang="0">
                  <a:pos x="202" y="222"/>
                </a:cxn>
                <a:cxn ang="0">
                  <a:pos x="186" y="222"/>
                </a:cxn>
                <a:cxn ang="0">
                  <a:pos x="175" y="221"/>
                </a:cxn>
                <a:cxn ang="0">
                  <a:pos x="171" y="221"/>
                </a:cxn>
                <a:cxn ang="0">
                  <a:pos x="156" y="184"/>
                </a:cxn>
                <a:cxn ang="0">
                  <a:pos x="137" y="154"/>
                </a:cxn>
                <a:cxn ang="0">
                  <a:pos x="117" y="128"/>
                </a:cxn>
                <a:cxn ang="0">
                  <a:pos x="96" y="108"/>
                </a:cxn>
                <a:cxn ang="0">
                  <a:pos x="76" y="91"/>
                </a:cxn>
                <a:cxn ang="0">
                  <a:pos x="56" y="78"/>
                </a:cxn>
                <a:cxn ang="0">
                  <a:pos x="38" y="70"/>
                </a:cxn>
                <a:cxn ang="0">
                  <a:pos x="23" y="64"/>
                </a:cxn>
                <a:cxn ang="0">
                  <a:pos x="11" y="60"/>
                </a:cxn>
                <a:cxn ang="0">
                  <a:pos x="3" y="58"/>
                </a:cxn>
                <a:cxn ang="0">
                  <a:pos x="0" y="58"/>
                </a:cxn>
                <a:cxn ang="0">
                  <a:pos x="15" y="39"/>
                </a:cxn>
                <a:cxn ang="0">
                  <a:pos x="32" y="26"/>
                </a:cxn>
                <a:cxn ang="0">
                  <a:pos x="49" y="16"/>
                </a:cxn>
                <a:cxn ang="0">
                  <a:pos x="65" y="9"/>
                </a:cxn>
                <a:cxn ang="0">
                  <a:pos x="79" y="4"/>
                </a:cxn>
                <a:cxn ang="0">
                  <a:pos x="88" y="2"/>
                </a:cxn>
                <a:cxn ang="0">
                  <a:pos x="91" y="0"/>
                </a:cxn>
              </a:cxnLst>
              <a:rect l="0" t="0" r="r" b="b"/>
              <a:pathLst>
                <a:path w="420" h="223">
                  <a:moveTo>
                    <a:pt x="91" y="0"/>
                  </a:moveTo>
                  <a:lnTo>
                    <a:pt x="117" y="17"/>
                  </a:lnTo>
                  <a:lnTo>
                    <a:pt x="142" y="27"/>
                  </a:lnTo>
                  <a:lnTo>
                    <a:pt x="165" y="32"/>
                  </a:lnTo>
                  <a:lnTo>
                    <a:pt x="188" y="33"/>
                  </a:lnTo>
                  <a:lnTo>
                    <a:pt x="208" y="31"/>
                  </a:lnTo>
                  <a:lnTo>
                    <a:pt x="226" y="26"/>
                  </a:lnTo>
                  <a:lnTo>
                    <a:pt x="253" y="12"/>
                  </a:lnTo>
                  <a:lnTo>
                    <a:pt x="262" y="6"/>
                  </a:lnTo>
                  <a:lnTo>
                    <a:pt x="267" y="2"/>
                  </a:lnTo>
                  <a:lnTo>
                    <a:pt x="270" y="0"/>
                  </a:lnTo>
                  <a:lnTo>
                    <a:pt x="301" y="10"/>
                  </a:lnTo>
                  <a:lnTo>
                    <a:pt x="329" y="23"/>
                  </a:lnTo>
                  <a:lnTo>
                    <a:pt x="351" y="38"/>
                  </a:lnTo>
                  <a:lnTo>
                    <a:pt x="370" y="55"/>
                  </a:lnTo>
                  <a:lnTo>
                    <a:pt x="385" y="72"/>
                  </a:lnTo>
                  <a:lnTo>
                    <a:pt x="397" y="92"/>
                  </a:lnTo>
                  <a:lnTo>
                    <a:pt x="406" y="110"/>
                  </a:lnTo>
                  <a:lnTo>
                    <a:pt x="412" y="127"/>
                  </a:lnTo>
                  <a:lnTo>
                    <a:pt x="416" y="144"/>
                  </a:lnTo>
                  <a:lnTo>
                    <a:pt x="419" y="159"/>
                  </a:lnTo>
                  <a:lnTo>
                    <a:pt x="420" y="171"/>
                  </a:lnTo>
                  <a:lnTo>
                    <a:pt x="420" y="189"/>
                  </a:lnTo>
                  <a:lnTo>
                    <a:pt x="393" y="200"/>
                  </a:lnTo>
                  <a:lnTo>
                    <a:pt x="365" y="209"/>
                  </a:lnTo>
                  <a:lnTo>
                    <a:pt x="335" y="215"/>
                  </a:lnTo>
                  <a:lnTo>
                    <a:pt x="305" y="220"/>
                  </a:lnTo>
                  <a:lnTo>
                    <a:pt x="276" y="222"/>
                  </a:lnTo>
                  <a:lnTo>
                    <a:pt x="248" y="223"/>
                  </a:lnTo>
                  <a:lnTo>
                    <a:pt x="224" y="223"/>
                  </a:lnTo>
                  <a:lnTo>
                    <a:pt x="202" y="222"/>
                  </a:lnTo>
                  <a:lnTo>
                    <a:pt x="186" y="222"/>
                  </a:lnTo>
                  <a:lnTo>
                    <a:pt x="175" y="221"/>
                  </a:lnTo>
                  <a:lnTo>
                    <a:pt x="171" y="221"/>
                  </a:lnTo>
                  <a:lnTo>
                    <a:pt x="156" y="184"/>
                  </a:lnTo>
                  <a:lnTo>
                    <a:pt x="137" y="154"/>
                  </a:lnTo>
                  <a:lnTo>
                    <a:pt x="117" y="128"/>
                  </a:lnTo>
                  <a:lnTo>
                    <a:pt x="96" y="108"/>
                  </a:lnTo>
                  <a:lnTo>
                    <a:pt x="76" y="91"/>
                  </a:lnTo>
                  <a:lnTo>
                    <a:pt x="56" y="78"/>
                  </a:lnTo>
                  <a:lnTo>
                    <a:pt x="38" y="70"/>
                  </a:lnTo>
                  <a:lnTo>
                    <a:pt x="23" y="64"/>
                  </a:lnTo>
                  <a:lnTo>
                    <a:pt x="11" y="60"/>
                  </a:lnTo>
                  <a:lnTo>
                    <a:pt x="3" y="58"/>
                  </a:lnTo>
                  <a:lnTo>
                    <a:pt x="0" y="58"/>
                  </a:lnTo>
                  <a:lnTo>
                    <a:pt x="15" y="39"/>
                  </a:lnTo>
                  <a:lnTo>
                    <a:pt x="32" y="26"/>
                  </a:lnTo>
                  <a:lnTo>
                    <a:pt x="49" y="16"/>
                  </a:lnTo>
                  <a:lnTo>
                    <a:pt x="65" y="9"/>
                  </a:lnTo>
                  <a:lnTo>
                    <a:pt x="79" y="4"/>
                  </a:lnTo>
                  <a:lnTo>
                    <a:pt x="88" y="2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Freeform 26">
            <a:extLst>
              <a:ext uri="{FF2B5EF4-FFF2-40B4-BE49-F238E27FC236}">
                <a16:creationId xmlns:a16="http://schemas.microsoft.com/office/drawing/2014/main" id="{4B90B4A9-3A3C-FD6E-99D8-2562ABA57A9B}"/>
              </a:ext>
            </a:extLst>
          </p:cNvPr>
          <p:cNvSpPr>
            <a:spLocks noEditPoints="1"/>
          </p:cNvSpPr>
          <p:nvPr/>
        </p:nvSpPr>
        <p:spPr bwMode="auto">
          <a:xfrm>
            <a:off x="11078486" y="4920345"/>
            <a:ext cx="290068" cy="382230"/>
          </a:xfrm>
          <a:custGeom>
            <a:avLst/>
            <a:gdLst/>
            <a:ahLst/>
            <a:cxnLst>
              <a:cxn ang="0">
                <a:pos x="169" y="271"/>
              </a:cxn>
              <a:cxn ang="0">
                <a:pos x="175" y="279"/>
              </a:cxn>
              <a:cxn ang="0">
                <a:pos x="173" y="293"/>
              </a:cxn>
              <a:cxn ang="0">
                <a:pos x="166" y="300"/>
              </a:cxn>
              <a:cxn ang="0">
                <a:pos x="158" y="302"/>
              </a:cxn>
              <a:cxn ang="0">
                <a:pos x="137" y="203"/>
              </a:cxn>
              <a:cxn ang="0">
                <a:pos x="138" y="233"/>
              </a:cxn>
              <a:cxn ang="0">
                <a:pos x="126" y="227"/>
              </a:cxn>
              <a:cxn ang="0">
                <a:pos x="126" y="213"/>
              </a:cxn>
              <a:cxn ang="0">
                <a:pos x="130" y="207"/>
              </a:cxn>
              <a:cxn ang="0">
                <a:pos x="144" y="165"/>
              </a:cxn>
              <a:cxn ang="0">
                <a:pos x="121" y="185"/>
              </a:cxn>
              <a:cxn ang="0">
                <a:pos x="99" y="210"/>
              </a:cxn>
              <a:cxn ang="0">
                <a:pos x="99" y="233"/>
              </a:cxn>
              <a:cxn ang="0">
                <a:pos x="105" y="244"/>
              </a:cxn>
              <a:cxn ang="0">
                <a:pos x="117" y="254"/>
              </a:cxn>
              <a:cxn ang="0">
                <a:pos x="137" y="261"/>
              </a:cxn>
              <a:cxn ang="0">
                <a:pos x="144" y="262"/>
              </a:cxn>
              <a:cxn ang="0">
                <a:pos x="132" y="299"/>
              </a:cxn>
              <a:cxn ang="0">
                <a:pos x="124" y="287"/>
              </a:cxn>
              <a:cxn ang="0">
                <a:pos x="95" y="276"/>
              </a:cxn>
              <a:cxn ang="0">
                <a:pos x="109" y="312"/>
              </a:cxn>
              <a:cxn ang="0">
                <a:pos x="144" y="325"/>
              </a:cxn>
              <a:cxn ang="0">
                <a:pos x="154" y="325"/>
              </a:cxn>
              <a:cxn ang="0">
                <a:pos x="187" y="314"/>
              </a:cxn>
              <a:cxn ang="0">
                <a:pos x="203" y="292"/>
              </a:cxn>
              <a:cxn ang="0">
                <a:pos x="198" y="261"/>
              </a:cxn>
              <a:cxn ang="0">
                <a:pos x="178" y="244"/>
              </a:cxn>
              <a:cxn ang="0">
                <a:pos x="157" y="238"/>
              </a:cxn>
              <a:cxn ang="0">
                <a:pos x="154" y="203"/>
              </a:cxn>
              <a:cxn ang="0">
                <a:pos x="171" y="221"/>
              </a:cxn>
              <a:cxn ang="0">
                <a:pos x="194" y="204"/>
              </a:cxn>
              <a:cxn ang="0">
                <a:pos x="171" y="183"/>
              </a:cxn>
              <a:cxn ang="0">
                <a:pos x="154" y="165"/>
              </a:cxn>
              <a:cxn ang="0">
                <a:pos x="129" y="110"/>
              </a:cxn>
              <a:cxn ang="0">
                <a:pos x="129" y="84"/>
              </a:cxn>
              <a:cxn ang="0">
                <a:pos x="186" y="14"/>
              </a:cxn>
              <a:cxn ang="0">
                <a:pos x="194" y="90"/>
              </a:cxn>
              <a:cxn ang="0">
                <a:pos x="204" y="117"/>
              </a:cxn>
              <a:cxn ang="0">
                <a:pos x="245" y="178"/>
              </a:cxn>
              <a:cxn ang="0">
                <a:pos x="289" y="265"/>
              </a:cxn>
              <a:cxn ang="0">
                <a:pos x="298" y="337"/>
              </a:cxn>
              <a:cxn ang="0">
                <a:pos x="271" y="378"/>
              </a:cxn>
              <a:cxn ang="0">
                <a:pos x="219" y="393"/>
              </a:cxn>
              <a:cxn ang="0">
                <a:pos x="79" y="393"/>
              </a:cxn>
              <a:cxn ang="0">
                <a:pos x="28" y="378"/>
              </a:cxn>
              <a:cxn ang="0">
                <a:pos x="1" y="337"/>
              </a:cxn>
              <a:cxn ang="0">
                <a:pos x="10" y="265"/>
              </a:cxn>
              <a:cxn ang="0">
                <a:pos x="53" y="178"/>
              </a:cxn>
              <a:cxn ang="0">
                <a:pos x="93" y="118"/>
              </a:cxn>
              <a:cxn ang="0">
                <a:pos x="104" y="90"/>
              </a:cxn>
              <a:cxn ang="0">
                <a:pos x="113" y="18"/>
              </a:cxn>
            </a:cxnLst>
            <a:rect l="0" t="0" r="r" b="b"/>
            <a:pathLst>
              <a:path w="299" h="394">
                <a:moveTo>
                  <a:pt x="154" y="266"/>
                </a:moveTo>
                <a:lnTo>
                  <a:pt x="165" y="268"/>
                </a:lnTo>
                <a:lnTo>
                  <a:pt x="169" y="271"/>
                </a:lnTo>
                <a:lnTo>
                  <a:pt x="171" y="272"/>
                </a:lnTo>
                <a:lnTo>
                  <a:pt x="174" y="275"/>
                </a:lnTo>
                <a:lnTo>
                  <a:pt x="175" y="279"/>
                </a:lnTo>
                <a:lnTo>
                  <a:pt x="175" y="288"/>
                </a:lnTo>
                <a:lnTo>
                  <a:pt x="174" y="292"/>
                </a:lnTo>
                <a:lnTo>
                  <a:pt x="173" y="293"/>
                </a:lnTo>
                <a:lnTo>
                  <a:pt x="171" y="296"/>
                </a:lnTo>
                <a:lnTo>
                  <a:pt x="169" y="297"/>
                </a:lnTo>
                <a:lnTo>
                  <a:pt x="166" y="300"/>
                </a:lnTo>
                <a:lnTo>
                  <a:pt x="162" y="301"/>
                </a:lnTo>
                <a:lnTo>
                  <a:pt x="158" y="301"/>
                </a:lnTo>
                <a:lnTo>
                  <a:pt x="158" y="302"/>
                </a:lnTo>
                <a:lnTo>
                  <a:pt x="154" y="302"/>
                </a:lnTo>
                <a:lnTo>
                  <a:pt x="154" y="266"/>
                </a:lnTo>
                <a:close/>
                <a:moveTo>
                  <a:pt x="137" y="203"/>
                </a:moveTo>
                <a:lnTo>
                  <a:pt x="144" y="203"/>
                </a:lnTo>
                <a:lnTo>
                  <a:pt x="144" y="234"/>
                </a:lnTo>
                <a:lnTo>
                  <a:pt x="138" y="233"/>
                </a:lnTo>
                <a:lnTo>
                  <a:pt x="134" y="232"/>
                </a:lnTo>
                <a:lnTo>
                  <a:pt x="129" y="229"/>
                </a:lnTo>
                <a:lnTo>
                  <a:pt x="126" y="227"/>
                </a:lnTo>
                <a:lnTo>
                  <a:pt x="125" y="223"/>
                </a:lnTo>
                <a:lnTo>
                  <a:pt x="125" y="216"/>
                </a:lnTo>
                <a:lnTo>
                  <a:pt x="126" y="213"/>
                </a:lnTo>
                <a:lnTo>
                  <a:pt x="126" y="212"/>
                </a:lnTo>
                <a:lnTo>
                  <a:pt x="128" y="210"/>
                </a:lnTo>
                <a:lnTo>
                  <a:pt x="130" y="207"/>
                </a:lnTo>
                <a:lnTo>
                  <a:pt x="133" y="206"/>
                </a:lnTo>
                <a:lnTo>
                  <a:pt x="137" y="203"/>
                </a:lnTo>
                <a:close/>
                <a:moveTo>
                  <a:pt x="144" y="165"/>
                </a:moveTo>
                <a:lnTo>
                  <a:pt x="144" y="179"/>
                </a:lnTo>
                <a:lnTo>
                  <a:pt x="137" y="181"/>
                </a:lnTo>
                <a:lnTo>
                  <a:pt x="121" y="185"/>
                </a:lnTo>
                <a:lnTo>
                  <a:pt x="116" y="187"/>
                </a:lnTo>
                <a:lnTo>
                  <a:pt x="104" y="199"/>
                </a:lnTo>
                <a:lnTo>
                  <a:pt x="99" y="210"/>
                </a:lnTo>
                <a:lnTo>
                  <a:pt x="97" y="215"/>
                </a:lnTo>
                <a:lnTo>
                  <a:pt x="97" y="228"/>
                </a:lnTo>
                <a:lnTo>
                  <a:pt x="99" y="233"/>
                </a:lnTo>
                <a:lnTo>
                  <a:pt x="101" y="237"/>
                </a:lnTo>
                <a:lnTo>
                  <a:pt x="103" y="241"/>
                </a:lnTo>
                <a:lnTo>
                  <a:pt x="105" y="244"/>
                </a:lnTo>
                <a:lnTo>
                  <a:pt x="107" y="246"/>
                </a:lnTo>
                <a:lnTo>
                  <a:pt x="109" y="249"/>
                </a:lnTo>
                <a:lnTo>
                  <a:pt x="117" y="254"/>
                </a:lnTo>
                <a:lnTo>
                  <a:pt x="128" y="257"/>
                </a:lnTo>
                <a:lnTo>
                  <a:pt x="132" y="259"/>
                </a:lnTo>
                <a:lnTo>
                  <a:pt x="137" y="261"/>
                </a:lnTo>
                <a:lnTo>
                  <a:pt x="141" y="261"/>
                </a:lnTo>
                <a:lnTo>
                  <a:pt x="141" y="262"/>
                </a:lnTo>
                <a:lnTo>
                  <a:pt x="144" y="262"/>
                </a:lnTo>
                <a:lnTo>
                  <a:pt x="144" y="302"/>
                </a:lnTo>
                <a:lnTo>
                  <a:pt x="137" y="301"/>
                </a:lnTo>
                <a:lnTo>
                  <a:pt x="132" y="299"/>
                </a:lnTo>
                <a:lnTo>
                  <a:pt x="128" y="295"/>
                </a:lnTo>
                <a:lnTo>
                  <a:pt x="125" y="291"/>
                </a:lnTo>
                <a:lnTo>
                  <a:pt x="124" y="287"/>
                </a:lnTo>
                <a:lnTo>
                  <a:pt x="122" y="282"/>
                </a:lnTo>
                <a:lnTo>
                  <a:pt x="122" y="276"/>
                </a:lnTo>
                <a:lnTo>
                  <a:pt x="95" y="276"/>
                </a:lnTo>
                <a:lnTo>
                  <a:pt x="97" y="291"/>
                </a:lnTo>
                <a:lnTo>
                  <a:pt x="101" y="302"/>
                </a:lnTo>
                <a:lnTo>
                  <a:pt x="109" y="312"/>
                </a:lnTo>
                <a:lnTo>
                  <a:pt x="118" y="318"/>
                </a:lnTo>
                <a:lnTo>
                  <a:pt x="130" y="322"/>
                </a:lnTo>
                <a:lnTo>
                  <a:pt x="144" y="325"/>
                </a:lnTo>
                <a:lnTo>
                  <a:pt x="144" y="342"/>
                </a:lnTo>
                <a:lnTo>
                  <a:pt x="154" y="342"/>
                </a:lnTo>
                <a:lnTo>
                  <a:pt x="154" y="325"/>
                </a:lnTo>
                <a:lnTo>
                  <a:pt x="169" y="323"/>
                </a:lnTo>
                <a:lnTo>
                  <a:pt x="179" y="320"/>
                </a:lnTo>
                <a:lnTo>
                  <a:pt x="187" y="314"/>
                </a:lnTo>
                <a:lnTo>
                  <a:pt x="199" y="302"/>
                </a:lnTo>
                <a:lnTo>
                  <a:pt x="202" y="296"/>
                </a:lnTo>
                <a:lnTo>
                  <a:pt x="203" y="292"/>
                </a:lnTo>
                <a:lnTo>
                  <a:pt x="203" y="274"/>
                </a:lnTo>
                <a:lnTo>
                  <a:pt x="200" y="266"/>
                </a:lnTo>
                <a:lnTo>
                  <a:pt x="198" y="261"/>
                </a:lnTo>
                <a:lnTo>
                  <a:pt x="192" y="253"/>
                </a:lnTo>
                <a:lnTo>
                  <a:pt x="187" y="249"/>
                </a:lnTo>
                <a:lnTo>
                  <a:pt x="178" y="244"/>
                </a:lnTo>
                <a:lnTo>
                  <a:pt x="165" y="240"/>
                </a:lnTo>
                <a:lnTo>
                  <a:pt x="162" y="238"/>
                </a:lnTo>
                <a:lnTo>
                  <a:pt x="157" y="238"/>
                </a:lnTo>
                <a:lnTo>
                  <a:pt x="155" y="237"/>
                </a:lnTo>
                <a:lnTo>
                  <a:pt x="154" y="237"/>
                </a:lnTo>
                <a:lnTo>
                  <a:pt x="154" y="203"/>
                </a:lnTo>
                <a:lnTo>
                  <a:pt x="158" y="203"/>
                </a:lnTo>
                <a:lnTo>
                  <a:pt x="166" y="208"/>
                </a:lnTo>
                <a:lnTo>
                  <a:pt x="171" y="221"/>
                </a:lnTo>
                <a:lnTo>
                  <a:pt x="199" y="221"/>
                </a:lnTo>
                <a:lnTo>
                  <a:pt x="198" y="216"/>
                </a:lnTo>
                <a:lnTo>
                  <a:pt x="194" y="204"/>
                </a:lnTo>
                <a:lnTo>
                  <a:pt x="190" y="198"/>
                </a:lnTo>
                <a:lnTo>
                  <a:pt x="184" y="191"/>
                </a:lnTo>
                <a:lnTo>
                  <a:pt x="171" y="183"/>
                </a:lnTo>
                <a:lnTo>
                  <a:pt x="163" y="182"/>
                </a:lnTo>
                <a:lnTo>
                  <a:pt x="154" y="179"/>
                </a:lnTo>
                <a:lnTo>
                  <a:pt x="154" y="165"/>
                </a:lnTo>
                <a:lnTo>
                  <a:pt x="144" y="165"/>
                </a:lnTo>
                <a:close/>
                <a:moveTo>
                  <a:pt x="129" y="84"/>
                </a:moveTo>
                <a:lnTo>
                  <a:pt x="129" y="110"/>
                </a:lnTo>
                <a:lnTo>
                  <a:pt x="170" y="110"/>
                </a:lnTo>
                <a:lnTo>
                  <a:pt x="170" y="84"/>
                </a:lnTo>
                <a:lnTo>
                  <a:pt x="129" y="84"/>
                </a:lnTo>
                <a:close/>
                <a:moveTo>
                  <a:pt x="109" y="0"/>
                </a:moveTo>
                <a:lnTo>
                  <a:pt x="188" y="0"/>
                </a:lnTo>
                <a:lnTo>
                  <a:pt x="186" y="14"/>
                </a:lnTo>
                <a:lnTo>
                  <a:pt x="217" y="29"/>
                </a:lnTo>
                <a:lnTo>
                  <a:pt x="198" y="77"/>
                </a:lnTo>
                <a:lnTo>
                  <a:pt x="194" y="90"/>
                </a:lnTo>
                <a:lnTo>
                  <a:pt x="195" y="101"/>
                </a:lnTo>
                <a:lnTo>
                  <a:pt x="199" y="110"/>
                </a:lnTo>
                <a:lnTo>
                  <a:pt x="204" y="117"/>
                </a:lnTo>
                <a:lnTo>
                  <a:pt x="209" y="124"/>
                </a:lnTo>
                <a:lnTo>
                  <a:pt x="228" y="151"/>
                </a:lnTo>
                <a:lnTo>
                  <a:pt x="245" y="178"/>
                </a:lnTo>
                <a:lnTo>
                  <a:pt x="262" y="208"/>
                </a:lnTo>
                <a:lnTo>
                  <a:pt x="277" y="237"/>
                </a:lnTo>
                <a:lnTo>
                  <a:pt x="289" y="265"/>
                </a:lnTo>
                <a:lnTo>
                  <a:pt x="297" y="291"/>
                </a:lnTo>
                <a:lnTo>
                  <a:pt x="299" y="314"/>
                </a:lnTo>
                <a:lnTo>
                  <a:pt x="298" y="337"/>
                </a:lnTo>
                <a:lnTo>
                  <a:pt x="291" y="355"/>
                </a:lnTo>
                <a:lnTo>
                  <a:pt x="283" y="368"/>
                </a:lnTo>
                <a:lnTo>
                  <a:pt x="271" y="378"/>
                </a:lnTo>
                <a:lnTo>
                  <a:pt x="256" y="385"/>
                </a:lnTo>
                <a:lnTo>
                  <a:pt x="238" y="390"/>
                </a:lnTo>
                <a:lnTo>
                  <a:pt x="219" y="393"/>
                </a:lnTo>
                <a:lnTo>
                  <a:pt x="198" y="394"/>
                </a:lnTo>
                <a:lnTo>
                  <a:pt x="100" y="394"/>
                </a:lnTo>
                <a:lnTo>
                  <a:pt x="79" y="393"/>
                </a:lnTo>
                <a:lnTo>
                  <a:pt x="59" y="390"/>
                </a:lnTo>
                <a:lnTo>
                  <a:pt x="42" y="385"/>
                </a:lnTo>
                <a:lnTo>
                  <a:pt x="28" y="378"/>
                </a:lnTo>
                <a:lnTo>
                  <a:pt x="16" y="368"/>
                </a:lnTo>
                <a:lnTo>
                  <a:pt x="8" y="355"/>
                </a:lnTo>
                <a:lnTo>
                  <a:pt x="1" y="337"/>
                </a:lnTo>
                <a:lnTo>
                  <a:pt x="0" y="314"/>
                </a:lnTo>
                <a:lnTo>
                  <a:pt x="2" y="291"/>
                </a:lnTo>
                <a:lnTo>
                  <a:pt x="10" y="265"/>
                </a:lnTo>
                <a:lnTo>
                  <a:pt x="21" y="237"/>
                </a:lnTo>
                <a:lnTo>
                  <a:pt x="35" y="208"/>
                </a:lnTo>
                <a:lnTo>
                  <a:pt x="53" y="178"/>
                </a:lnTo>
                <a:lnTo>
                  <a:pt x="70" y="151"/>
                </a:lnTo>
                <a:lnTo>
                  <a:pt x="88" y="124"/>
                </a:lnTo>
                <a:lnTo>
                  <a:pt x="93" y="118"/>
                </a:lnTo>
                <a:lnTo>
                  <a:pt x="99" y="110"/>
                </a:lnTo>
                <a:lnTo>
                  <a:pt x="103" y="101"/>
                </a:lnTo>
                <a:lnTo>
                  <a:pt x="104" y="90"/>
                </a:lnTo>
                <a:lnTo>
                  <a:pt x="100" y="77"/>
                </a:lnTo>
                <a:lnTo>
                  <a:pt x="80" y="29"/>
                </a:lnTo>
                <a:lnTo>
                  <a:pt x="113" y="18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EEB0A-A5DC-C328-A6D4-988C2A902742}"/>
              </a:ext>
            </a:extLst>
          </p:cNvPr>
          <p:cNvSpPr txBox="1"/>
          <p:nvPr/>
        </p:nvSpPr>
        <p:spPr>
          <a:xfrm>
            <a:off x="5230316" y="2060848"/>
            <a:ext cx="1734104" cy="9734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8CBCC-5CA3-F328-3D4E-0489F38F974A}"/>
              </a:ext>
            </a:extLst>
          </p:cNvPr>
          <p:cNvSpPr txBox="1"/>
          <p:nvPr/>
        </p:nvSpPr>
        <p:spPr>
          <a:xfrm>
            <a:off x="865192" y="5355490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9C8224-23BB-E3A1-A536-636FA3EFF638}"/>
              </a:ext>
            </a:extLst>
          </p:cNvPr>
          <p:cNvSpPr txBox="1"/>
          <p:nvPr/>
        </p:nvSpPr>
        <p:spPr>
          <a:xfrm>
            <a:off x="6339698" y="5362268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C03D1A-8BB0-EE2E-6B8E-14BF813D160E}"/>
              </a:ext>
            </a:extLst>
          </p:cNvPr>
          <p:cNvSpPr txBox="1"/>
          <p:nvPr/>
        </p:nvSpPr>
        <p:spPr>
          <a:xfrm>
            <a:off x="865192" y="2044218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04E983-C4BD-7B77-3994-AA6EE1ADBBC8}"/>
              </a:ext>
            </a:extLst>
          </p:cNvPr>
          <p:cNvSpPr txBox="1"/>
          <p:nvPr/>
        </p:nvSpPr>
        <p:spPr>
          <a:xfrm>
            <a:off x="3026250" y="3858849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3D8E1E-BE73-B835-E469-2DABD6DC90F5}"/>
              </a:ext>
            </a:extLst>
          </p:cNvPr>
          <p:cNvSpPr txBox="1"/>
          <p:nvPr/>
        </p:nvSpPr>
        <p:spPr>
          <a:xfrm>
            <a:off x="3062054" y="2004287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D1AF81-6237-4F1C-F8E1-18A46D5DB68E}"/>
              </a:ext>
            </a:extLst>
          </p:cNvPr>
          <p:cNvSpPr txBox="1"/>
          <p:nvPr/>
        </p:nvSpPr>
        <p:spPr>
          <a:xfrm>
            <a:off x="7418726" y="3873825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8566A20-8F03-D31B-39D6-0013FB867242}"/>
              </a:ext>
            </a:extLst>
          </p:cNvPr>
          <p:cNvSpPr txBox="1"/>
          <p:nvPr/>
        </p:nvSpPr>
        <p:spPr>
          <a:xfrm>
            <a:off x="7454530" y="2019263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A8AECA9-78C0-0FAB-7CC4-895FA23412CC}"/>
              </a:ext>
            </a:extLst>
          </p:cNvPr>
          <p:cNvSpPr txBox="1"/>
          <p:nvPr/>
        </p:nvSpPr>
        <p:spPr>
          <a:xfrm>
            <a:off x="9656176" y="2039663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22838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5A989D-57D9-C700-9D31-EC94DD85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Monetization Strategies</a:t>
            </a:r>
          </a:p>
        </p:txBody>
      </p:sp>
      <p:sp>
        <p:nvSpPr>
          <p:cNvPr id="77" name="Footer Placeholder 76">
            <a:extLst>
              <a:ext uri="{FF2B5EF4-FFF2-40B4-BE49-F238E27FC236}">
                <a16:creationId xmlns:a16="http://schemas.microsoft.com/office/drawing/2014/main" id="{C2876F51-899B-C65D-8CE9-A914F168A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920D5472-AC55-6630-4699-9C8B450DC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E394D61-0E96-CE88-14E7-9D98315DF8BB}"/>
              </a:ext>
            </a:extLst>
          </p:cNvPr>
          <p:cNvSpPr/>
          <p:nvPr/>
        </p:nvSpPr>
        <p:spPr>
          <a:xfrm>
            <a:off x="5711171" y="3751726"/>
            <a:ext cx="1805847" cy="18058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86DB00-6BA4-4723-0319-E6A97BA2AECD}"/>
              </a:ext>
            </a:extLst>
          </p:cNvPr>
          <p:cNvSpPr/>
          <p:nvPr/>
        </p:nvSpPr>
        <p:spPr>
          <a:xfrm>
            <a:off x="5711171" y="1815020"/>
            <a:ext cx="1805847" cy="18058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B58269E-D27D-8733-A4E4-7661CFC164CF}"/>
              </a:ext>
            </a:extLst>
          </p:cNvPr>
          <p:cNvSpPr/>
          <p:nvPr/>
        </p:nvSpPr>
        <p:spPr>
          <a:xfrm>
            <a:off x="4036183" y="2783373"/>
            <a:ext cx="1805847" cy="18058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45CA5A4-5EB1-A360-8B78-020527234004}"/>
              </a:ext>
            </a:extLst>
          </p:cNvPr>
          <p:cNvSpPr/>
          <p:nvPr/>
        </p:nvSpPr>
        <p:spPr>
          <a:xfrm>
            <a:off x="5949137" y="2068358"/>
            <a:ext cx="4984162" cy="12991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2744102-2E68-29A5-23A6-793BE2D59105}"/>
              </a:ext>
            </a:extLst>
          </p:cNvPr>
          <p:cNvSpPr/>
          <p:nvPr/>
        </p:nvSpPr>
        <p:spPr>
          <a:xfrm>
            <a:off x="609441" y="3036712"/>
            <a:ext cx="4970208" cy="12991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42E7CC8-FEBA-A522-A582-5BE7FF292A35}"/>
              </a:ext>
            </a:extLst>
          </p:cNvPr>
          <p:cNvSpPr/>
          <p:nvPr/>
        </p:nvSpPr>
        <p:spPr>
          <a:xfrm>
            <a:off x="5961055" y="4005064"/>
            <a:ext cx="4972244" cy="12991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9C064AE-A0CD-42A1-0751-8249CD8BA15C}"/>
              </a:ext>
            </a:extLst>
          </p:cNvPr>
          <p:cNvGrpSpPr/>
          <p:nvPr/>
        </p:nvGrpSpPr>
        <p:grpSpPr>
          <a:xfrm>
            <a:off x="1361473" y="2291487"/>
            <a:ext cx="8851883" cy="1823068"/>
            <a:chOff x="-6227090" y="4466723"/>
            <a:chExt cx="10130810" cy="182199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001487E-1B78-05C9-B06B-831064181402}"/>
                </a:ext>
              </a:extLst>
            </p:cNvPr>
            <p:cNvSpPr txBox="1"/>
            <p:nvPr/>
          </p:nvSpPr>
          <p:spPr>
            <a:xfrm>
              <a:off x="1226074" y="4841312"/>
              <a:ext cx="2677646" cy="4778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1A1DF9C-667F-65B2-DBFD-56A6A53B8417}"/>
                </a:ext>
              </a:extLst>
            </p:cNvPr>
            <p:cNvSpPr txBox="1"/>
            <p:nvPr/>
          </p:nvSpPr>
          <p:spPr>
            <a:xfrm>
              <a:off x="1226074" y="4466723"/>
              <a:ext cx="2677646" cy="305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Monetization 01</a:t>
              </a:r>
              <a:endPara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92F52D6-E234-7D98-DA58-03C72CC326A8}"/>
                </a:ext>
              </a:extLst>
            </p:cNvPr>
            <p:cNvSpPr txBox="1"/>
            <p:nvPr/>
          </p:nvSpPr>
          <p:spPr>
            <a:xfrm>
              <a:off x="-6227089" y="5810896"/>
              <a:ext cx="2677646" cy="4778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E28316A-04C0-F42D-878F-FB688751BDF2}"/>
                </a:ext>
              </a:extLst>
            </p:cNvPr>
            <p:cNvSpPr txBox="1"/>
            <p:nvPr/>
          </p:nvSpPr>
          <p:spPr>
            <a:xfrm>
              <a:off x="-6227090" y="5436306"/>
              <a:ext cx="2677646" cy="305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/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Monetization 02</a:t>
              </a:r>
              <a:endPara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CB42D40-65D6-E7C6-3167-BE6BE881C0F3}"/>
              </a:ext>
            </a:extLst>
          </p:cNvPr>
          <p:cNvGrpSpPr/>
          <p:nvPr/>
        </p:nvGrpSpPr>
        <p:grpSpPr>
          <a:xfrm>
            <a:off x="7873737" y="4228193"/>
            <a:ext cx="2339615" cy="852911"/>
            <a:chOff x="1226075" y="4466723"/>
            <a:chExt cx="2677646" cy="85240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7422FF-95CC-1714-FF37-A9EE35B2CC6B}"/>
                </a:ext>
              </a:extLst>
            </p:cNvPr>
            <p:cNvSpPr txBox="1"/>
            <p:nvPr/>
          </p:nvSpPr>
          <p:spPr>
            <a:xfrm>
              <a:off x="1226075" y="4841312"/>
              <a:ext cx="2677646" cy="4778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BC3FA90-8DF2-8444-3488-9D6CF098E98A}"/>
                </a:ext>
              </a:extLst>
            </p:cNvPr>
            <p:cNvSpPr txBox="1"/>
            <p:nvPr/>
          </p:nvSpPr>
          <p:spPr>
            <a:xfrm>
              <a:off x="1226075" y="4466723"/>
              <a:ext cx="2677646" cy="305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Monetization 03</a:t>
              </a:r>
              <a:endPara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71" name="Graphic 70" descr="Bar graph with upward trend with solid fill">
            <a:extLst>
              <a:ext uri="{FF2B5EF4-FFF2-40B4-BE49-F238E27FC236}">
                <a16:creationId xmlns:a16="http://schemas.microsoft.com/office/drawing/2014/main" id="{A1C0528D-96B3-1302-418C-EF4EF69FC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9419" y="2283268"/>
            <a:ext cx="869351" cy="869351"/>
          </a:xfrm>
          <a:prstGeom prst="rect">
            <a:avLst/>
          </a:prstGeom>
        </p:spPr>
      </p:pic>
      <p:pic>
        <p:nvPicPr>
          <p:cNvPr id="73" name="Graphic 72" descr="Tic Tac Toe with solid fill">
            <a:extLst>
              <a:ext uri="{FF2B5EF4-FFF2-40B4-BE49-F238E27FC236}">
                <a16:creationId xmlns:a16="http://schemas.microsoft.com/office/drawing/2014/main" id="{818587AF-4AAE-F266-21CE-6913BB4C4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4431" y="3251621"/>
            <a:ext cx="869351" cy="869351"/>
          </a:xfrm>
          <a:prstGeom prst="rect">
            <a:avLst/>
          </a:prstGeom>
        </p:spPr>
      </p:pic>
      <p:pic>
        <p:nvPicPr>
          <p:cNvPr id="75" name="Graphic 74" descr="Coins with solid fill">
            <a:extLst>
              <a:ext uri="{FF2B5EF4-FFF2-40B4-BE49-F238E27FC236}">
                <a16:creationId xmlns:a16="http://schemas.microsoft.com/office/drawing/2014/main" id="{D1E7667E-1363-C279-CA2C-59973D56F6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9419" y="4219974"/>
            <a:ext cx="869351" cy="8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7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group of people sitting at tables with computers&#10;&#10;Description automatically generated with low confidence">
            <a:extLst>
              <a:ext uri="{FF2B5EF4-FFF2-40B4-BE49-F238E27FC236}">
                <a16:creationId xmlns:a16="http://schemas.microsoft.com/office/drawing/2014/main" id="{7FB78423-4962-477D-6CB6-87D809A7A1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0654" y="0"/>
            <a:ext cx="5471746" cy="6858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98E043-701C-402B-BE7F-49A63B815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3187DD-8BCD-9420-4D96-9EBC00B49C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4321607" cy="476250"/>
          </a:xfrm>
        </p:spPr>
        <p:txBody>
          <a:bodyPr/>
          <a:lstStyle/>
          <a:p>
            <a:r>
              <a:rPr lang="en-US" dirty="0"/>
              <a:t>Intro Slide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A0A14B-5D84-60B2-ACB9-935FD2823C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dirty="0"/>
              <a:t>This is a sample text. Insert your desired text here. This is a sample text. Insert your desired text here. </a:t>
            </a:r>
          </a:p>
          <a:p>
            <a:endParaRPr lang="en-US" dirty="0"/>
          </a:p>
        </p:txBody>
      </p:sp>
      <p:sp>
        <p:nvSpPr>
          <p:cNvPr id="11" name="Graphic 45" descr="Line arrow: Straight outline">
            <a:extLst>
              <a:ext uri="{FF2B5EF4-FFF2-40B4-BE49-F238E27FC236}">
                <a16:creationId xmlns:a16="http://schemas.microsoft.com/office/drawing/2014/main" id="{DE6855D0-7641-96EC-EE56-203F049A6AFA}"/>
              </a:ext>
            </a:extLst>
          </p:cNvPr>
          <p:cNvSpPr/>
          <p:nvPr/>
        </p:nvSpPr>
        <p:spPr>
          <a:xfrm rot="10800000">
            <a:off x="3502124" y="887995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3461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75AB43-80B2-A73A-8FE4-2E7FB343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Costs &amp; Potential Revenue Streams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D9FE3-715E-A15B-31A1-C2D0D9A4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FD97D-ED59-6BD1-15BD-48C57968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8E8B9-AB9B-6875-AA90-530E981D03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600" dirty="0"/>
              <a:t>This is a sample text. Insert your desired text here. This is a sample text. Insert your desired text here.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B5319CF-64F9-2B71-F1AC-4EB318410B23}"/>
              </a:ext>
            </a:extLst>
          </p:cNvPr>
          <p:cNvSpPr/>
          <p:nvPr/>
        </p:nvSpPr>
        <p:spPr>
          <a:xfrm>
            <a:off x="6540461" y="1157188"/>
            <a:ext cx="1025912" cy="10259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E0FD3-774A-4AEB-932C-DE6DB8C71E11}"/>
              </a:ext>
            </a:extLst>
          </p:cNvPr>
          <p:cNvSpPr/>
          <p:nvPr/>
        </p:nvSpPr>
        <p:spPr>
          <a:xfrm>
            <a:off x="6540461" y="2916044"/>
            <a:ext cx="1025912" cy="10259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9BEDA0-7AC5-6C98-F839-EE3BEEE77DE7}"/>
              </a:ext>
            </a:extLst>
          </p:cNvPr>
          <p:cNvSpPr/>
          <p:nvPr/>
        </p:nvSpPr>
        <p:spPr>
          <a:xfrm>
            <a:off x="6540461" y="4674900"/>
            <a:ext cx="1025912" cy="10259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369340A-2EEA-5915-FD1A-A7815B0AE9EF}"/>
              </a:ext>
            </a:extLst>
          </p:cNvPr>
          <p:cNvGrpSpPr/>
          <p:nvPr/>
        </p:nvGrpSpPr>
        <p:grpSpPr>
          <a:xfrm>
            <a:off x="8057338" y="1200438"/>
            <a:ext cx="2573578" cy="939412"/>
            <a:chOff x="7980621" y="1052736"/>
            <a:chExt cx="2339616" cy="93941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DDA210-CD80-A0FC-EA4F-8FDDDA1FB7CE}"/>
                </a:ext>
              </a:extLst>
            </p:cNvPr>
            <p:cNvSpPr txBox="1"/>
            <p:nvPr/>
          </p:nvSpPr>
          <p:spPr>
            <a:xfrm>
              <a:off x="7980621" y="1514047"/>
              <a:ext cx="2339616" cy="4781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FCEE19-227E-86C5-44D2-6A9766A82BCF}"/>
                </a:ext>
              </a:extLst>
            </p:cNvPr>
            <p:cNvSpPr txBox="1"/>
            <p:nvPr/>
          </p:nvSpPr>
          <p:spPr>
            <a:xfrm>
              <a:off x="7980621" y="1052736"/>
              <a:ext cx="2339616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Source</a:t>
              </a:r>
              <a:endParaRPr lang="en-I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4A29DAB-4AD6-453F-828E-FC92FF9A09E0}"/>
              </a:ext>
            </a:extLst>
          </p:cNvPr>
          <p:cNvGrpSpPr/>
          <p:nvPr/>
        </p:nvGrpSpPr>
        <p:grpSpPr>
          <a:xfrm>
            <a:off x="8057338" y="2955783"/>
            <a:ext cx="2573578" cy="946434"/>
            <a:chOff x="7980621" y="2808081"/>
            <a:chExt cx="2339616" cy="94643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78ED6C-58E4-EDA3-CA98-26A4463D3A88}"/>
                </a:ext>
              </a:extLst>
            </p:cNvPr>
            <p:cNvSpPr txBox="1"/>
            <p:nvPr/>
          </p:nvSpPr>
          <p:spPr>
            <a:xfrm>
              <a:off x="7980621" y="3276414"/>
              <a:ext cx="2339616" cy="4781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28587E-7835-21BC-8C7A-4CDA791991AC}"/>
                </a:ext>
              </a:extLst>
            </p:cNvPr>
            <p:cNvSpPr txBox="1"/>
            <p:nvPr/>
          </p:nvSpPr>
          <p:spPr>
            <a:xfrm>
              <a:off x="7980621" y="2808081"/>
              <a:ext cx="2339616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Reason</a:t>
              </a:r>
              <a:endParaRPr lang="en-I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6A14D5-80BA-5ACE-C626-466BE008658F}"/>
              </a:ext>
            </a:extLst>
          </p:cNvPr>
          <p:cNvGrpSpPr/>
          <p:nvPr/>
        </p:nvGrpSpPr>
        <p:grpSpPr>
          <a:xfrm>
            <a:off x="8057338" y="4711128"/>
            <a:ext cx="2573578" cy="953457"/>
            <a:chOff x="7980621" y="4563426"/>
            <a:chExt cx="2339616" cy="95345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B5B29BE-F011-89C5-565B-92B31C760F69}"/>
                </a:ext>
              </a:extLst>
            </p:cNvPr>
            <p:cNvSpPr txBox="1"/>
            <p:nvPr/>
          </p:nvSpPr>
          <p:spPr>
            <a:xfrm>
              <a:off x="7980621" y="5038782"/>
              <a:ext cx="2339616" cy="4781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04B197-49EE-A749-445D-1B48423B9438}"/>
                </a:ext>
              </a:extLst>
            </p:cNvPr>
            <p:cNvSpPr txBox="1"/>
            <p:nvPr/>
          </p:nvSpPr>
          <p:spPr>
            <a:xfrm>
              <a:off x="7980621" y="4563426"/>
              <a:ext cx="2339616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Method</a:t>
              </a:r>
              <a:endParaRPr lang="en-I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55" name="Graphic 54" descr="Bank with solid fill">
            <a:extLst>
              <a:ext uri="{FF2B5EF4-FFF2-40B4-BE49-F238E27FC236}">
                <a16:creationId xmlns:a16="http://schemas.microsoft.com/office/drawing/2014/main" id="{02C48835-F044-3A70-1A5E-47FF00046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4400" y="1411127"/>
            <a:ext cx="518034" cy="518034"/>
          </a:xfrm>
          <a:prstGeom prst="rect">
            <a:avLst/>
          </a:prstGeom>
        </p:spPr>
      </p:pic>
      <p:pic>
        <p:nvPicPr>
          <p:cNvPr id="57" name="Graphic 56" descr="Money with solid fill">
            <a:extLst>
              <a:ext uri="{FF2B5EF4-FFF2-40B4-BE49-F238E27FC236}">
                <a16:creationId xmlns:a16="http://schemas.microsoft.com/office/drawing/2014/main" id="{B66D76FB-F105-14B5-6B6D-C2F952554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4400" y="3169983"/>
            <a:ext cx="518034" cy="518034"/>
          </a:xfrm>
          <a:prstGeom prst="rect">
            <a:avLst/>
          </a:prstGeom>
        </p:spPr>
      </p:pic>
      <p:pic>
        <p:nvPicPr>
          <p:cNvPr id="59" name="Graphic 58" descr="City with solid fill">
            <a:extLst>
              <a:ext uri="{FF2B5EF4-FFF2-40B4-BE49-F238E27FC236}">
                <a16:creationId xmlns:a16="http://schemas.microsoft.com/office/drawing/2014/main" id="{F2CEDC48-E28A-D8EB-1BB6-1E409ECE03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4400" y="4928839"/>
            <a:ext cx="518034" cy="51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5391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Conclusion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09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5" y="686131"/>
            <a:ext cx="2538900" cy="93485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Recap: Problem, solution &amp; Potential Impact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02E622-5D88-BC8A-F4C3-BCD493740CDB}"/>
              </a:ext>
            </a:extLst>
          </p:cNvPr>
          <p:cNvSpPr txBox="1"/>
          <p:nvPr/>
        </p:nvSpPr>
        <p:spPr>
          <a:xfrm>
            <a:off x="8600155" y="1902129"/>
            <a:ext cx="2538900" cy="153244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Acknowledgements and Appreciation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7946C3-1DB9-F3C7-E3BE-90F51500EB1B}"/>
              </a:ext>
            </a:extLst>
          </p:cNvPr>
          <p:cNvCxnSpPr>
            <a:cxnSpLocks/>
          </p:cNvCxnSpPr>
          <p:nvPr/>
        </p:nvCxnSpPr>
        <p:spPr>
          <a:xfrm>
            <a:off x="8600155" y="1766720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ADEAE0-C3F3-F085-150A-D0034B364C8A}"/>
              </a:ext>
            </a:extLst>
          </p:cNvPr>
          <p:cNvSpPr txBox="1"/>
          <p:nvPr/>
        </p:nvSpPr>
        <p:spPr>
          <a:xfrm>
            <a:off x="7750596" y="1902129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479EA-1A30-9025-358E-5289F359DC3C}"/>
              </a:ext>
            </a:extLst>
          </p:cNvPr>
          <p:cNvSpPr txBox="1"/>
          <p:nvPr/>
        </p:nvSpPr>
        <p:spPr>
          <a:xfrm>
            <a:off x="8600155" y="3024828"/>
            <a:ext cx="2538900" cy="67988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Call-to-action and next steps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AC697-E8D4-F039-27DA-CE020D352D6F}"/>
              </a:ext>
            </a:extLst>
          </p:cNvPr>
          <p:cNvSpPr txBox="1"/>
          <p:nvPr/>
        </p:nvSpPr>
        <p:spPr>
          <a:xfrm>
            <a:off x="7750596" y="3024828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8649C1-E1E0-78D9-EF11-C0E07BB11B78}"/>
              </a:ext>
            </a:extLst>
          </p:cNvPr>
          <p:cNvCxnSpPr>
            <a:cxnSpLocks/>
          </p:cNvCxnSpPr>
          <p:nvPr/>
        </p:nvCxnSpPr>
        <p:spPr>
          <a:xfrm>
            <a:off x="8600155" y="2875563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75AB43-80B2-A73A-8FE4-2E7FB343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</a:t>
            </a:r>
            <a:br>
              <a:rPr lang="en-US" dirty="0"/>
            </a:br>
            <a:r>
              <a:rPr lang="en-US" dirty="0"/>
              <a:t>Problem, Solution &amp; Potential Impact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D9FE3-715E-A15B-31A1-C2D0D9A4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FD97D-ED59-6BD1-15BD-48C57968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8E8B9-AB9B-6875-AA90-530E981D03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600" dirty="0"/>
              <a:t>This is a sample text. Insert your desired text here. This is a sample text. Insert your desired text here.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BC3331-7889-059D-D7CC-D3980AD10C0A}"/>
              </a:ext>
            </a:extLst>
          </p:cNvPr>
          <p:cNvSpPr/>
          <p:nvPr/>
        </p:nvSpPr>
        <p:spPr>
          <a:xfrm>
            <a:off x="5662364" y="778695"/>
            <a:ext cx="5112568" cy="2498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3FB1E6-F3C3-D629-48BA-629932027E94}"/>
              </a:ext>
            </a:extLst>
          </p:cNvPr>
          <p:cNvSpPr/>
          <p:nvPr/>
        </p:nvSpPr>
        <p:spPr>
          <a:xfrm>
            <a:off x="5662364" y="3580675"/>
            <a:ext cx="5112568" cy="2498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Fire with solid fill">
            <a:extLst>
              <a:ext uri="{FF2B5EF4-FFF2-40B4-BE49-F238E27FC236}">
                <a16:creationId xmlns:a16="http://schemas.microsoft.com/office/drawing/2014/main" id="{5BFB7972-BBA3-5377-0263-A41835EAA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2718" y="1462292"/>
            <a:ext cx="1217066" cy="110642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0E673B-9AF1-F8E2-3BEC-B362E23D90B9}"/>
              </a:ext>
            </a:extLst>
          </p:cNvPr>
          <p:cNvGrpSpPr/>
          <p:nvPr/>
        </p:nvGrpSpPr>
        <p:grpSpPr>
          <a:xfrm>
            <a:off x="7685388" y="1558304"/>
            <a:ext cx="2573578" cy="939412"/>
            <a:chOff x="7980621" y="1052736"/>
            <a:chExt cx="2339616" cy="93941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0779A6-7B6F-95F9-0A7E-1AE5326C3593}"/>
                </a:ext>
              </a:extLst>
            </p:cNvPr>
            <p:cNvSpPr txBox="1"/>
            <p:nvPr/>
          </p:nvSpPr>
          <p:spPr>
            <a:xfrm>
              <a:off x="7980621" y="1514047"/>
              <a:ext cx="2339616" cy="4781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This is a sample text. 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C3911B-BFD9-E3B2-21F1-F032E625EAF5}"/>
                </a:ext>
              </a:extLst>
            </p:cNvPr>
            <p:cNvSpPr txBox="1"/>
            <p:nvPr/>
          </p:nvSpPr>
          <p:spPr>
            <a:xfrm>
              <a:off x="7980621" y="1052736"/>
              <a:ext cx="2339616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Problem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 descr="Broken Fire Hydrant with solid fill">
            <a:extLst>
              <a:ext uri="{FF2B5EF4-FFF2-40B4-BE49-F238E27FC236}">
                <a16:creationId xmlns:a16="http://schemas.microsoft.com/office/drawing/2014/main" id="{25E8EC66-12CD-E972-8335-1A2BD132F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5498" y="4264272"/>
            <a:ext cx="1217066" cy="110642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EC23DBA-3DA7-FA89-919C-9FC693ADDF0D}"/>
              </a:ext>
            </a:extLst>
          </p:cNvPr>
          <p:cNvGrpSpPr/>
          <p:nvPr/>
        </p:nvGrpSpPr>
        <p:grpSpPr>
          <a:xfrm>
            <a:off x="7685388" y="4360284"/>
            <a:ext cx="2573578" cy="939412"/>
            <a:chOff x="7980621" y="1052736"/>
            <a:chExt cx="2339616" cy="93941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60F55E-BF61-04FE-7B54-750FCFE41469}"/>
                </a:ext>
              </a:extLst>
            </p:cNvPr>
            <p:cNvSpPr txBox="1"/>
            <p:nvPr/>
          </p:nvSpPr>
          <p:spPr>
            <a:xfrm>
              <a:off x="7980621" y="1514047"/>
              <a:ext cx="2339616" cy="4781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This is a sample text. 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037CBE-3C53-3A83-2E31-73701213CFA9}"/>
                </a:ext>
              </a:extLst>
            </p:cNvPr>
            <p:cNvSpPr txBox="1"/>
            <p:nvPr/>
          </p:nvSpPr>
          <p:spPr>
            <a:xfrm>
              <a:off x="7980621" y="1052736"/>
              <a:ext cx="2339616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Solution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16300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75AB43-80B2-A73A-8FE4-2E7FB343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" y="620688"/>
            <a:ext cx="5124931" cy="3217541"/>
          </a:xfrm>
        </p:spPr>
        <p:txBody>
          <a:bodyPr/>
          <a:lstStyle/>
          <a:p>
            <a:r>
              <a:rPr lang="en-US" dirty="0"/>
              <a:t>Acknowledgements </a:t>
            </a:r>
            <a:br>
              <a:rPr lang="en-US" dirty="0"/>
            </a:br>
            <a:r>
              <a:rPr lang="en-US" dirty="0"/>
              <a:t>&amp; Appreciation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D9FE3-715E-A15B-31A1-C2D0D9A4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FD97D-ED59-6BD1-15BD-48C57968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8E8B9-AB9B-6875-AA90-530E981D03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600" dirty="0"/>
              <a:t>This is a sample text. Insert your desired text here. This is a sample text. Insert your desired text here.</a:t>
            </a:r>
          </a:p>
        </p:txBody>
      </p:sp>
      <p:pic>
        <p:nvPicPr>
          <p:cNvPr id="28" name="Picture Placeholder 27" descr="A person holding a phone to his ear&#10;&#10;Description automatically generated with medium confidence">
            <a:extLst>
              <a:ext uri="{FF2B5EF4-FFF2-40B4-BE49-F238E27FC236}">
                <a16:creationId xmlns:a16="http://schemas.microsoft.com/office/drawing/2014/main" id="{00E3F63E-04D3-A802-A3DE-28DCA179244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r="16642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945E5F-77A9-5086-B8CD-1DDD12A3F60F}"/>
              </a:ext>
            </a:extLst>
          </p:cNvPr>
          <p:cNvSpPr txBox="1"/>
          <p:nvPr/>
        </p:nvSpPr>
        <p:spPr>
          <a:xfrm>
            <a:off x="8195628" y="3000922"/>
            <a:ext cx="2339616" cy="47810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Position / Designation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551E2-4915-BEFB-3C97-9C79DC0A44CC}"/>
              </a:ext>
            </a:extLst>
          </p:cNvPr>
          <p:cNvSpPr txBox="1"/>
          <p:nvPr/>
        </p:nvSpPr>
        <p:spPr>
          <a:xfrm>
            <a:off x="8195628" y="2539611"/>
            <a:ext cx="2339616" cy="30573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Name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B990F8-2AAA-3EF7-3858-3602860CA749}"/>
              </a:ext>
            </a:extLst>
          </p:cNvPr>
          <p:cNvSpPr txBox="1"/>
          <p:nvPr/>
        </p:nvSpPr>
        <p:spPr>
          <a:xfrm>
            <a:off x="8195628" y="5004221"/>
            <a:ext cx="2339616" cy="123309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This is a sample text. Insert your desired text here. This is a sample text. Insert your desired text here.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20" name="Graphic 19" descr="Open quotation mark with solid fill">
            <a:extLst>
              <a:ext uri="{FF2B5EF4-FFF2-40B4-BE49-F238E27FC236}">
                <a16:creationId xmlns:a16="http://schemas.microsoft.com/office/drawing/2014/main" id="{6FF92367-413B-3A55-9042-37FFFC30D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2800" y="43366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4706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BCA15C-0ED9-80FF-B421-4B6131FF0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Call-to-action &amp; Next Steps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CADCB-8853-89AA-30BA-D2690D23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10AF4-FBE7-D269-3947-BF9F228B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127165-ED5E-7D11-B66C-D7361F1EA9B5}"/>
              </a:ext>
            </a:extLst>
          </p:cNvPr>
          <p:cNvSpPr/>
          <p:nvPr/>
        </p:nvSpPr>
        <p:spPr>
          <a:xfrm>
            <a:off x="609441" y="1620708"/>
            <a:ext cx="1286266" cy="12862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810BFE-E2BC-4820-9C9C-AB35B5AAE7EB}"/>
              </a:ext>
            </a:extLst>
          </p:cNvPr>
          <p:cNvGrpSpPr/>
          <p:nvPr/>
        </p:nvGrpSpPr>
        <p:grpSpPr>
          <a:xfrm>
            <a:off x="2302543" y="1676588"/>
            <a:ext cx="3183858" cy="1440160"/>
            <a:chOff x="2782044" y="2564904"/>
            <a:chExt cx="2523095" cy="14401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938B61-94A3-3542-F4AB-6261D70E51BE}"/>
                </a:ext>
              </a:extLst>
            </p:cNvPr>
            <p:cNvSpPr txBox="1"/>
            <p:nvPr/>
          </p:nvSpPr>
          <p:spPr>
            <a:xfrm>
              <a:off x="2782044" y="3026215"/>
              <a:ext cx="2523095" cy="97884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 This is a sample text. Insert your desired text here.</a:t>
              </a: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AC7068-4A3C-4355-9095-DEFA11E66A9E}"/>
                </a:ext>
              </a:extLst>
            </p:cNvPr>
            <p:cNvSpPr txBox="1"/>
            <p:nvPr/>
          </p:nvSpPr>
          <p:spPr>
            <a:xfrm>
              <a:off x="2782044" y="2564904"/>
              <a:ext cx="2523095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Call-to-action</a:t>
              </a:r>
              <a:endParaRPr lang="en-I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271B72-6C8F-AC60-1CE4-C73B17B59DED}"/>
              </a:ext>
            </a:extLst>
          </p:cNvPr>
          <p:cNvCxnSpPr>
            <a:cxnSpLocks/>
          </p:cNvCxnSpPr>
          <p:nvPr/>
        </p:nvCxnSpPr>
        <p:spPr>
          <a:xfrm>
            <a:off x="5960598" y="1266490"/>
            <a:ext cx="38758" cy="49708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B71310F-C216-4A66-0491-67665D5066B6}"/>
              </a:ext>
            </a:extLst>
          </p:cNvPr>
          <p:cNvSpPr/>
          <p:nvPr/>
        </p:nvSpPr>
        <p:spPr>
          <a:xfrm>
            <a:off x="6330017" y="1620708"/>
            <a:ext cx="1286266" cy="12862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8F504A-6F32-C236-445A-78538B3448A9}"/>
              </a:ext>
            </a:extLst>
          </p:cNvPr>
          <p:cNvGrpSpPr/>
          <p:nvPr/>
        </p:nvGrpSpPr>
        <p:grpSpPr>
          <a:xfrm>
            <a:off x="8023119" y="1676588"/>
            <a:ext cx="3183858" cy="1440160"/>
            <a:chOff x="2782044" y="2564904"/>
            <a:chExt cx="2523095" cy="144016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FA316D-2878-0F27-B183-2501CC7C3814}"/>
                </a:ext>
              </a:extLst>
            </p:cNvPr>
            <p:cNvSpPr txBox="1"/>
            <p:nvPr/>
          </p:nvSpPr>
          <p:spPr>
            <a:xfrm>
              <a:off x="2782044" y="3026215"/>
              <a:ext cx="2523095" cy="97884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 This is a sample text. Insert your desired text here.</a:t>
              </a: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8FCDE93-EC73-E064-0FA5-09E5B3AD847E}"/>
                </a:ext>
              </a:extLst>
            </p:cNvPr>
            <p:cNvSpPr txBox="1"/>
            <p:nvPr/>
          </p:nvSpPr>
          <p:spPr>
            <a:xfrm>
              <a:off x="2782044" y="2564904"/>
              <a:ext cx="2523095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Next Step</a:t>
              </a:r>
              <a:endParaRPr lang="en-I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27" name="Graphic 26" descr="Shoe footprints with solid fill">
            <a:extLst>
              <a:ext uri="{FF2B5EF4-FFF2-40B4-BE49-F238E27FC236}">
                <a16:creationId xmlns:a16="http://schemas.microsoft.com/office/drawing/2014/main" id="{EE4725CB-036E-824F-5EDB-57BBC09D6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0275" y="1921791"/>
            <a:ext cx="595886" cy="595886"/>
          </a:xfrm>
          <a:prstGeom prst="rect">
            <a:avLst/>
          </a:prstGeom>
        </p:spPr>
      </p:pic>
      <p:pic>
        <p:nvPicPr>
          <p:cNvPr id="29" name="Graphic 28" descr="Megaphone with solid fill">
            <a:extLst>
              <a:ext uri="{FF2B5EF4-FFF2-40B4-BE49-F238E27FC236}">
                <a16:creationId xmlns:a16="http://schemas.microsoft.com/office/drawing/2014/main" id="{34F55526-A008-DBA3-E4E2-A77E15EB3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089" y="1938043"/>
            <a:ext cx="595886" cy="595886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7FA7E3C9-553F-04E4-D3A1-1E7D669D5D92}"/>
              </a:ext>
            </a:extLst>
          </p:cNvPr>
          <p:cNvSpPr/>
          <p:nvPr/>
        </p:nvSpPr>
        <p:spPr>
          <a:xfrm>
            <a:off x="2281496" y="3343571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4A8592-3283-1E56-3C22-7757CBBEC7C9}"/>
              </a:ext>
            </a:extLst>
          </p:cNvPr>
          <p:cNvSpPr txBox="1"/>
          <p:nvPr/>
        </p:nvSpPr>
        <p:spPr>
          <a:xfrm>
            <a:off x="2975802" y="3343571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0A4C1FC-15CB-0C33-0B5E-2683EF76E124}"/>
              </a:ext>
            </a:extLst>
          </p:cNvPr>
          <p:cNvSpPr/>
          <p:nvPr/>
        </p:nvSpPr>
        <p:spPr>
          <a:xfrm>
            <a:off x="2281496" y="4252184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5F8443-C196-A8A3-A7B9-8F0A8C7F6B5D}"/>
              </a:ext>
            </a:extLst>
          </p:cNvPr>
          <p:cNvSpPr txBox="1"/>
          <p:nvPr/>
        </p:nvSpPr>
        <p:spPr>
          <a:xfrm>
            <a:off x="2975802" y="4252184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B4B8BF0-FC87-D348-118C-C071C60CEBF1}"/>
              </a:ext>
            </a:extLst>
          </p:cNvPr>
          <p:cNvSpPr/>
          <p:nvPr/>
        </p:nvSpPr>
        <p:spPr>
          <a:xfrm>
            <a:off x="2281496" y="5160797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456C88-4AAE-24BF-1616-3B17B1A7EDF4}"/>
              </a:ext>
            </a:extLst>
          </p:cNvPr>
          <p:cNvSpPr txBox="1"/>
          <p:nvPr/>
        </p:nvSpPr>
        <p:spPr>
          <a:xfrm>
            <a:off x="2975802" y="5160797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D1B878-B32C-25D1-AB4F-E204C168DBDC}"/>
              </a:ext>
            </a:extLst>
          </p:cNvPr>
          <p:cNvSpPr/>
          <p:nvPr/>
        </p:nvSpPr>
        <p:spPr>
          <a:xfrm>
            <a:off x="7987815" y="3343571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3873E7-D066-01FF-8869-EBE38A3181E3}"/>
              </a:ext>
            </a:extLst>
          </p:cNvPr>
          <p:cNvSpPr txBox="1"/>
          <p:nvPr/>
        </p:nvSpPr>
        <p:spPr>
          <a:xfrm>
            <a:off x="8682121" y="3343571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9530874-0ECF-5DDA-5267-5B73CD2690B8}"/>
              </a:ext>
            </a:extLst>
          </p:cNvPr>
          <p:cNvSpPr/>
          <p:nvPr/>
        </p:nvSpPr>
        <p:spPr>
          <a:xfrm>
            <a:off x="7987815" y="4252184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7E37D0-02EA-5DDA-FBCA-84C46760A70D}"/>
              </a:ext>
            </a:extLst>
          </p:cNvPr>
          <p:cNvSpPr txBox="1"/>
          <p:nvPr/>
        </p:nvSpPr>
        <p:spPr>
          <a:xfrm>
            <a:off x="8682121" y="4252184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22D7D96-4F98-E76A-8BA7-7FDC313EBD80}"/>
              </a:ext>
            </a:extLst>
          </p:cNvPr>
          <p:cNvSpPr/>
          <p:nvPr/>
        </p:nvSpPr>
        <p:spPr>
          <a:xfrm>
            <a:off x="7987815" y="5160797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32A5AE-1AF9-BA4C-FBF1-A81F7B1E6EDE}"/>
              </a:ext>
            </a:extLst>
          </p:cNvPr>
          <p:cNvSpPr txBox="1"/>
          <p:nvPr/>
        </p:nvSpPr>
        <p:spPr>
          <a:xfrm>
            <a:off x="8682121" y="5160797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8C22AE7-605C-794C-D179-750E4B805096}"/>
              </a:ext>
            </a:extLst>
          </p:cNvPr>
          <p:cNvSpPr txBox="1"/>
          <p:nvPr/>
        </p:nvSpPr>
        <p:spPr>
          <a:xfrm>
            <a:off x="2367576" y="3443048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68D26E3-CDE5-B46C-10B6-732801A099D5}"/>
              </a:ext>
            </a:extLst>
          </p:cNvPr>
          <p:cNvSpPr txBox="1"/>
          <p:nvPr/>
        </p:nvSpPr>
        <p:spPr>
          <a:xfrm>
            <a:off x="2367576" y="4351661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8BC18A-9F96-31AF-794C-DD7C1D2B3ECB}"/>
              </a:ext>
            </a:extLst>
          </p:cNvPr>
          <p:cNvSpPr txBox="1"/>
          <p:nvPr/>
        </p:nvSpPr>
        <p:spPr>
          <a:xfrm>
            <a:off x="2367576" y="5260274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F15197-E4E5-14C5-99F3-CD8952B2FEE8}"/>
              </a:ext>
            </a:extLst>
          </p:cNvPr>
          <p:cNvSpPr txBox="1"/>
          <p:nvPr/>
        </p:nvSpPr>
        <p:spPr>
          <a:xfrm>
            <a:off x="8073895" y="3443048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111C36-4B54-69D2-326D-5328D6D5D1D8}"/>
              </a:ext>
            </a:extLst>
          </p:cNvPr>
          <p:cNvSpPr txBox="1"/>
          <p:nvPr/>
        </p:nvSpPr>
        <p:spPr>
          <a:xfrm>
            <a:off x="8073895" y="4351661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E684798-0F34-8038-287D-5A66DA6F43F2}"/>
              </a:ext>
            </a:extLst>
          </p:cNvPr>
          <p:cNvSpPr txBox="1"/>
          <p:nvPr/>
        </p:nvSpPr>
        <p:spPr>
          <a:xfrm>
            <a:off x="8073895" y="5260274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34030023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10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5" y="758224"/>
            <a:ext cx="2538900" cy="31747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Questions &amp; Answers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85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BCA15C-0ED9-80FF-B421-4B6131FF0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Q&amp;A Slide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CADCB-8853-89AA-30BA-D2690D23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10AF4-FBE7-D269-3947-BF9F228B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4F2E5D-CB99-7EF2-481E-D4DF922250B5}"/>
              </a:ext>
            </a:extLst>
          </p:cNvPr>
          <p:cNvGrpSpPr/>
          <p:nvPr/>
        </p:nvGrpSpPr>
        <p:grpSpPr>
          <a:xfrm>
            <a:off x="621804" y="1196752"/>
            <a:ext cx="5084515" cy="4599713"/>
            <a:chOff x="621804" y="1384398"/>
            <a:chExt cx="5084515" cy="459971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923CE2E-3BDF-2B70-48B9-0F5ADC5D68C0}"/>
                </a:ext>
              </a:extLst>
            </p:cNvPr>
            <p:cNvSpPr/>
            <p:nvPr/>
          </p:nvSpPr>
          <p:spPr>
            <a:xfrm>
              <a:off x="621804" y="2013995"/>
              <a:ext cx="5084515" cy="3970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16D7162-1FBA-84A1-47D5-F9272C157E45}"/>
                </a:ext>
              </a:extLst>
            </p:cNvPr>
            <p:cNvSpPr/>
            <p:nvPr/>
          </p:nvSpPr>
          <p:spPr>
            <a:xfrm>
              <a:off x="909835" y="1384398"/>
              <a:ext cx="1208331" cy="12083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3296441-4257-C03E-F6A7-6938BC90E447}"/>
                </a:ext>
              </a:extLst>
            </p:cNvPr>
            <p:cNvGrpSpPr/>
            <p:nvPr/>
          </p:nvGrpSpPr>
          <p:grpSpPr>
            <a:xfrm>
              <a:off x="1590547" y="2852936"/>
              <a:ext cx="3147028" cy="2334745"/>
              <a:chOff x="2281496" y="3343571"/>
              <a:chExt cx="3147028" cy="233474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3FBA8F3-38D2-D419-0585-FA87B4480B1B}"/>
                  </a:ext>
                </a:extLst>
              </p:cNvPr>
              <p:cNvSpPr/>
              <p:nvPr/>
            </p:nvSpPr>
            <p:spPr>
              <a:xfrm>
                <a:off x="2281496" y="3343571"/>
                <a:ext cx="418171" cy="418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F9BF60-D8FF-E550-1B4C-58BA214DE9C4}"/>
                  </a:ext>
                </a:extLst>
              </p:cNvPr>
              <p:cNvSpPr txBox="1"/>
              <p:nvPr/>
            </p:nvSpPr>
            <p:spPr>
              <a:xfrm>
                <a:off x="2975802" y="3343571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49612D2-9644-7474-B43C-284EB9D99976}"/>
                  </a:ext>
                </a:extLst>
              </p:cNvPr>
              <p:cNvSpPr/>
              <p:nvPr/>
            </p:nvSpPr>
            <p:spPr>
              <a:xfrm>
                <a:off x="2281496" y="4252184"/>
                <a:ext cx="418171" cy="418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0DF6F8-4A79-1221-D8AF-BB72DCEED859}"/>
                  </a:ext>
                </a:extLst>
              </p:cNvPr>
              <p:cNvSpPr txBox="1"/>
              <p:nvPr/>
            </p:nvSpPr>
            <p:spPr>
              <a:xfrm>
                <a:off x="2975802" y="4252184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DEE59CC-EC6C-18B1-A30F-A900DB615FD7}"/>
                  </a:ext>
                </a:extLst>
              </p:cNvPr>
              <p:cNvSpPr/>
              <p:nvPr/>
            </p:nvSpPr>
            <p:spPr>
              <a:xfrm>
                <a:off x="2281496" y="5160797"/>
                <a:ext cx="418171" cy="418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347F32-C537-9EF9-C81A-C8116AB26962}"/>
                  </a:ext>
                </a:extLst>
              </p:cNvPr>
              <p:cNvSpPr txBox="1"/>
              <p:nvPr/>
            </p:nvSpPr>
            <p:spPr>
              <a:xfrm>
                <a:off x="2975802" y="5160797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EB5AC3-3027-D15D-9734-8C961DD5234A}"/>
                  </a:ext>
                </a:extLst>
              </p:cNvPr>
              <p:cNvSpPr txBox="1"/>
              <p:nvPr/>
            </p:nvSpPr>
            <p:spPr>
              <a:xfrm>
                <a:off x="2367576" y="3443048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01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84C723-9AFA-D427-AA3C-2A1E4D4E6DD4}"/>
                  </a:ext>
                </a:extLst>
              </p:cNvPr>
              <p:cNvSpPr txBox="1"/>
              <p:nvPr/>
            </p:nvSpPr>
            <p:spPr>
              <a:xfrm>
                <a:off x="2367576" y="4351661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02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5B0D59-6DC1-AD2C-119C-1407BE6B8FEF}"/>
                  </a:ext>
                </a:extLst>
              </p:cNvPr>
              <p:cNvSpPr txBox="1"/>
              <p:nvPr/>
            </p:nvSpPr>
            <p:spPr>
              <a:xfrm>
                <a:off x="2367576" y="5260274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03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908004-F125-2E3B-F0E8-6144DE27ECD2}"/>
                </a:ext>
              </a:extLst>
            </p:cNvPr>
            <p:cNvSpPr txBox="1"/>
            <p:nvPr/>
          </p:nvSpPr>
          <p:spPr>
            <a:xfrm>
              <a:off x="1149219" y="1612221"/>
              <a:ext cx="633282" cy="7009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CAE1B2-5117-9A7A-B4CE-7EAA6D8608F6}"/>
                </a:ext>
              </a:extLst>
            </p:cNvPr>
            <p:cNvSpPr txBox="1"/>
            <p:nvPr/>
          </p:nvSpPr>
          <p:spPr>
            <a:xfrm>
              <a:off x="2283538" y="1516284"/>
              <a:ext cx="3006092" cy="33388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Questions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78EE05-4F4C-FA4F-39F4-3DF09A36DB9D}"/>
              </a:ext>
            </a:extLst>
          </p:cNvPr>
          <p:cNvGrpSpPr/>
          <p:nvPr/>
        </p:nvGrpSpPr>
        <p:grpSpPr>
          <a:xfrm>
            <a:off x="6073480" y="1196752"/>
            <a:ext cx="5084515" cy="4599713"/>
            <a:chOff x="621804" y="1384398"/>
            <a:chExt cx="5084515" cy="459971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71A8D51-A849-BA1C-27C9-6FDC2DF857FE}"/>
                </a:ext>
              </a:extLst>
            </p:cNvPr>
            <p:cNvSpPr/>
            <p:nvPr/>
          </p:nvSpPr>
          <p:spPr>
            <a:xfrm>
              <a:off x="621804" y="2013995"/>
              <a:ext cx="5084515" cy="39701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F28764F-06B9-B4B4-6796-8266CACD73D0}"/>
                </a:ext>
              </a:extLst>
            </p:cNvPr>
            <p:cNvSpPr/>
            <p:nvPr/>
          </p:nvSpPr>
          <p:spPr>
            <a:xfrm>
              <a:off x="909835" y="1384398"/>
              <a:ext cx="1208331" cy="12083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C07D133-AE92-D6D5-3805-49C6BB4BD7EE}"/>
                </a:ext>
              </a:extLst>
            </p:cNvPr>
            <p:cNvGrpSpPr/>
            <p:nvPr/>
          </p:nvGrpSpPr>
          <p:grpSpPr>
            <a:xfrm>
              <a:off x="1590547" y="2852936"/>
              <a:ext cx="3147028" cy="2334745"/>
              <a:chOff x="2281496" y="3343571"/>
              <a:chExt cx="3147028" cy="2334745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04CD6DD-4D5C-611A-462E-E6375DBC7EA0}"/>
                  </a:ext>
                </a:extLst>
              </p:cNvPr>
              <p:cNvSpPr/>
              <p:nvPr/>
            </p:nvSpPr>
            <p:spPr>
              <a:xfrm>
                <a:off x="2281496" y="3343571"/>
                <a:ext cx="418171" cy="4181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87269B6-9236-0A63-235A-946290870148}"/>
                  </a:ext>
                </a:extLst>
              </p:cNvPr>
              <p:cNvSpPr txBox="1"/>
              <p:nvPr/>
            </p:nvSpPr>
            <p:spPr>
              <a:xfrm>
                <a:off x="2975802" y="3343571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E16735D-80F1-DB02-29D9-DF7FED6D7541}"/>
                  </a:ext>
                </a:extLst>
              </p:cNvPr>
              <p:cNvSpPr/>
              <p:nvPr/>
            </p:nvSpPr>
            <p:spPr>
              <a:xfrm>
                <a:off x="2281496" y="4252184"/>
                <a:ext cx="418171" cy="4181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1B4772-6D87-62A3-C013-45AC240F9FBF}"/>
                  </a:ext>
                </a:extLst>
              </p:cNvPr>
              <p:cNvSpPr txBox="1"/>
              <p:nvPr/>
            </p:nvSpPr>
            <p:spPr>
              <a:xfrm>
                <a:off x="2975802" y="4252184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8EF25ED-6447-4477-B06C-EDB2371DDA7C}"/>
                  </a:ext>
                </a:extLst>
              </p:cNvPr>
              <p:cNvSpPr/>
              <p:nvPr/>
            </p:nvSpPr>
            <p:spPr>
              <a:xfrm>
                <a:off x="2281496" y="5160797"/>
                <a:ext cx="418171" cy="4181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96E7EF2-A698-5738-A339-77E4B789E155}"/>
                  </a:ext>
                </a:extLst>
              </p:cNvPr>
              <p:cNvSpPr txBox="1"/>
              <p:nvPr/>
            </p:nvSpPr>
            <p:spPr>
              <a:xfrm>
                <a:off x="2975802" y="5160797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F8136A1-FF3F-3C87-81E0-B303691ED262}"/>
                  </a:ext>
                </a:extLst>
              </p:cNvPr>
              <p:cNvSpPr txBox="1"/>
              <p:nvPr/>
            </p:nvSpPr>
            <p:spPr>
              <a:xfrm>
                <a:off x="2367576" y="3443048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01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BAB9F7D-4C47-5258-676D-4300BC603E81}"/>
                  </a:ext>
                </a:extLst>
              </p:cNvPr>
              <p:cNvSpPr txBox="1"/>
              <p:nvPr/>
            </p:nvSpPr>
            <p:spPr>
              <a:xfrm>
                <a:off x="2367576" y="4351661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750A7E-0596-AB81-CD1F-AC00B77F3B40}"/>
                  </a:ext>
                </a:extLst>
              </p:cNvPr>
              <p:cNvSpPr txBox="1"/>
              <p:nvPr/>
            </p:nvSpPr>
            <p:spPr>
              <a:xfrm>
                <a:off x="2367576" y="5260274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03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6C362A-5522-62BC-5532-4F886D266A5E}"/>
                </a:ext>
              </a:extLst>
            </p:cNvPr>
            <p:cNvSpPr txBox="1"/>
            <p:nvPr/>
          </p:nvSpPr>
          <p:spPr>
            <a:xfrm>
              <a:off x="1197359" y="1638093"/>
              <a:ext cx="633282" cy="7009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4800" b="1" dirty="0">
                  <a:solidFill>
                    <a:schemeClr val="accent1"/>
                  </a:solidFill>
                </a:rPr>
                <a:t>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0974282-6E17-4F93-1A37-18C94325DE66}"/>
                </a:ext>
              </a:extLst>
            </p:cNvPr>
            <p:cNvSpPr txBox="1"/>
            <p:nvPr/>
          </p:nvSpPr>
          <p:spPr>
            <a:xfrm>
              <a:off x="2283538" y="1516284"/>
              <a:ext cx="3006092" cy="33388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Answer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92843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11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98B51E-2E34-B7A9-9AF5-C52EC3F4F29D}"/>
              </a:ext>
            </a:extLst>
          </p:cNvPr>
          <p:cNvGrpSpPr/>
          <p:nvPr/>
        </p:nvGrpSpPr>
        <p:grpSpPr>
          <a:xfrm>
            <a:off x="7875422" y="2276872"/>
            <a:ext cx="345840" cy="339239"/>
            <a:chOff x="-3406775" y="-4763"/>
            <a:chExt cx="3160712" cy="310038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635262A-E0C9-4B92-951A-F5B8B0A15C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170113" y="615950"/>
              <a:ext cx="723900" cy="722313"/>
            </a:xfrm>
            <a:custGeom>
              <a:avLst/>
              <a:gdLst>
                <a:gd name="T0" fmla="*/ 119 w 238"/>
                <a:gd name="T1" fmla="*/ 238 h 238"/>
                <a:gd name="T2" fmla="*/ 238 w 238"/>
                <a:gd name="T3" fmla="*/ 119 h 238"/>
                <a:gd name="T4" fmla="*/ 119 w 238"/>
                <a:gd name="T5" fmla="*/ 0 h 238"/>
                <a:gd name="T6" fmla="*/ 0 w 238"/>
                <a:gd name="T7" fmla="*/ 119 h 238"/>
                <a:gd name="T8" fmla="*/ 119 w 238"/>
                <a:gd name="T9" fmla="*/ 238 h 238"/>
                <a:gd name="T10" fmla="*/ 119 w 238"/>
                <a:gd name="T11" fmla="*/ 34 h 238"/>
                <a:gd name="T12" fmla="*/ 204 w 238"/>
                <a:gd name="T13" fmla="*/ 119 h 238"/>
                <a:gd name="T14" fmla="*/ 119 w 238"/>
                <a:gd name="T15" fmla="*/ 204 h 238"/>
                <a:gd name="T16" fmla="*/ 34 w 238"/>
                <a:gd name="T17" fmla="*/ 119 h 238"/>
                <a:gd name="T18" fmla="*/ 119 w 238"/>
                <a:gd name="T19" fmla="*/ 34 h 238"/>
                <a:gd name="T20" fmla="*/ 119 w 238"/>
                <a:gd name="T21" fmla="*/ 34 h 238"/>
                <a:gd name="T22" fmla="*/ 119 w 238"/>
                <a:gd name="T23" fmla="*/ 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185" y="238"/>
                    <a:pt x="238" y="184"/>
                    <a:pt x="238" y="119"/>
                  </a:cubicBezTo>
                  <a:cubicBezTo>
                    <a:pt x="238" y="53"/>
                    <a:pt x="185" y="0"/>
                    <a:pt x="119" y="0"/>
                  </a:cubicBezTo>
                  <a:cubicBezTo>
                    <a:pt x="53" y="0"/>
                    <a:pt x="0" y="53"/>
                    <a:pt x="0" y="119"/>
                  </a:cubicBezTo>
                  <a:cubicBezTo>
                    <a:pt x="0" y="184"/>
                    <a:pt x="53" y="238"/>
                    <a:pt x="119" y="238"/>
                  </a:cubicBezTo>
                  <a:close/>
                  <a:moveTo>
                    <a:pt x="119" y="34"/>
                  </a:moveTo>
                  <a:cubicBezTo>
                    <a:pt x="166" y="34"/>
                    <a:pt x="204" y="72"/>
                    <a:pt x="204" y="119"/>
                  </a:cubicBezTo>
                  <a:cubicBezTo>
                    <a:pt x="204" y="166"/>
                    <a:pt x="166" y="204"/>
                    <a:pt x="119" y="204"/>
                  </a:cubicBezTo>
                  <a:cubicBezTo>
                    <a:pt x="72" y="204"/>
                    <a:pt x="34" y="166"/>
                    <a:pt x="34" y="119"/>
                  </a:cubicBezTo>
                  <a:cubicBezTo>
                    <a:pt x="34" y="72"/>
                    <a:pt x="72" y="34"/>
                    <a:pt x="119" y="34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2EEB597-6830-D690-A120-CCD0C05326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06775" y="-4763"/>
              <a:ext cx="3160712" cy="3100388"/>
            </a:xfrm>
            <a:custGeom>
              <a:avLst/>
              <a:gdLst>
                <a:gd name="T0" fmla="*/ 854 w 1040"/>
                <a:gd name="T1" fmla="*/ 629 h 1020"/>
                <a:gd name="T2" fmla="*/ 732 w 1040"/>
                <a:gd name="T3" fmla="*/ 629 h 1020"/>
                <a:gd name="T4" fmla="*/ 784 w 1040"/>
                <a:gd name="T5" fmla="*/ 554 h 1020"/>
                <a:gd name="T6" fmla="*/ 754 w 1040"/>
                <a:gd name="T7" fmla="*/ 95 h 1020"/>
                <a:gd name="T8" fmla="*/ 523 w 1040"/>
                <a:gd name="T9" fmla="*/ 0 h 1020"/>
                <a:gd name="T10" fmla="*/ 292 w 1040"/>
                <a:gd name="T11" fmla="*/ 95 h 1020"/>
                <a:gd name="T12" fmla="*/ 261 w 1040"/>
                <a:gd name="T13" fmla="*/ 554 h 1020"/>
                <a:gd name="T14" fmla="*/ 314 w 1040"/>
                <a:gd name="T15" fmla="*/ 629 h 1020"/>
                <a:gd name="T16" fmla="*/ 186 w 1040"/>
                <a:gd name="T17" fmla="*/ 629 h 1020"/>
                <a:gd name="T18" fmla="*/ 0 w 1040"/>
                <a:gd name="T19" fmla="*/ 1020 h 1020"/>
                <a:gd name="T20" fmla="*/ 1040 w 1040"/>
                <a:gd name="T21" fmla="*/ 1020 h 1020"/>
                <a:gd name="T22" fmla="*/ 854 w 1040"/>
                <a:gd name="T23" fmla="*/ 629 h 1020"/>
                <a:gd name="T24" fmla="*/ 289 w 1040"/>
                <a:gd name="T25" fmla="*/ 534 h 1020"/>
                <a:gd name="T26" fmla="*/ 316 w 1040"/>
                <a:gd name="T27" fmla="*/ 119 h 1020"/>
                <a:gd name="T28" fmla="*/ 523 w 1040"/>
                <a:gd name="T29" fmla="*/ 34 h 1020"/>
                <a:gd name="T30" fmla="*/ 730 w 1040"/>
                <a:gd name="T31" fmla="*/ 119 h 1020"/>
                <a:gd name="T32" fmla="*/ 756 w 1040"/>
                <a:gd name="T33" fmla="*/ 534 h 1020"/>
                <a:gd name="T34" fmla="*/ 523 w 1040"/>
                <a:gd name="T35" fmla="*/ 871 h 1020"/>
                <a:gd name="T36" fmla="*/ 355 w 1040"/>
                <a:gd name="T37" fmla="*/ 629 h 1020"/>
                <a:gd name="T38" fmla="*/ 289 w 1040"/>
                <a:gd name="T39" fmla="*/ 534 h 1020"/>
                <a:gd name="T40" fmla="*/ 207 w 1040"/>
                <a:gd name="T41" fmla="*/ 663 h 1020"/>
                <a:gd name="T42" fmla="*/ 337 w 1040"/>
                <a:gd name="T43" fmla="*/ 663 h 1020"/>
                <a:gd name="T44" fmla="*/ 523 w 1040"/>
                <a:gd name="T45" fmla="*/ 931 h 1020"/>
                <a:gd name="T46" fmla="*/ 708 w 1040"/>
                <a:gd name="T47" fmla="*/ 663 h 1020"/>
                <a:gd name="T48" fmla="*/ 832 w 1040"/>
                <a:gd name="T49" fmla="*/ 663 h 1020"/>
                <a:gd name="T50" fmla="*/ 986 w 1040"/>
                <a:gd name="T51" fmla="*/ 986 h 1020"/>
                <a:gd name="T52" fmla="*/ 53 w 1040"/>
                <a:gd name="T53" fmla="*/ 986 h 1020"/>
                <a:gd name="T54" fmla="*/ 207 w 1040"/>
                <a:gd name="T55" fmla="*/ 663 h 1020"/>
                <a:gd name="T56" fmla="*/ 207 w 1040"/>
                <a:gd name="T57" fmla="*/ 663 h 1020"/>
                <a:gd name="T58" fmla="*/ 207 w 1040"/>
                <a:gd name="T59" fmla="*/ 663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0" h="1020">
                  <a:moveTo>
                    <a:pt x="854" y="629"/>
                  </a:moveTo>
                  <a:cubicBezTo>
                    <a:pt x="732" y="629"/>
                    <a:pt x="732" y="629"/>
                    <a:pt x="732" y="629"/>
                  </a:cubicBezTo>
                  <a:cubicBezTo>
                    <a:pt x="784" y="554"/>
                    <a:pt x="784" y="554"/>
                    <a:pt x="784" y="554"/>
                  </a:cubicBezTo>
                  <a:cubicBezTo>
                    <a:pt x="882" y="424"/>
                    <a:pt x="868" y="209"/>
                    <a:pt x="754" y="95"/>
                  </a:cubicBezTo>
                  <a:cubicBezTo>
                    <a:pt x="692" y="34"/>
                    <a:pt x="610" y="0"/>
                    <a:pt x="523" y="0"/>
                  </a:cubicBezTo>
                  <a:cubicBezTo>
                    <a:pt x="436" y="0"/>
                    <a:pt x="354" y="34"/>
                    <a:pt x="292" y="95"/>
                  </a:cubicBezTo>
                  <a:cubicBezTo>
                    <a:pt x="178" y="209"/>
                    <a:pt x="164" y="424"/>
                    <a:pt x="261" y="554"/>
                  </a:cubicBezTo>
                  <a:cubicBezTo>
                    <a:pt x="314" y="629"/>
                    <a:pt x="314" y="629"/>
                    <a:pt x="314" y="629"/>
                  </a:cubicBezTo>
                  <a:cubicBezTo>
                    <a:pt x="186" y="629"/>
                    <a:pt x="186" y="629"/>
                    <a:pt x="186" y="629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1040" y="1020"/>
                    <a:pt x="1040" y="1020"/>
                    <a:pt x="1040" y="1020"/>
                  </a:cubicBezTo>
                  <a:lnTo>
                    <a:pt x="854" y="629"/>
                  </a:lnTo>
                  <a:close/>
                  <a:moveTo>
                    <a:pt x="289" y="534"/>
                  </a:moveTo>
                  <a:cubicBezTo>
                    <a:pt x="201" y="416"/>
                    <a:pt x="213" y="222"/>
                    <a:pt x="316" y="119"/>
                  </a:cubicBezTo>
                  <a:cubicBezTo>
                    <a:pt x="371" y="64"/>
                    <a:pt x="445" y="34"/>
                    <a:pt x="523" y="34"/>
                  </a:cubicBezTo>
                  <a:cubicBezTo>
                    <a:pt x="601" y="34"/>
                    <a:pt x="674" y="64"/>
                    <a:pt x="730" y="119"/>
                  </a:cubicBezTo>
                  <a:cubicBezTo>
                    <a:pt x="832" y="222"/>
                    <a:pt x="845" y="416"/>
                    <a:pt x="756" y="534"/>
                  </a:cubicBezTo>
                  <a:cubicBezTo>
                    <a:pt x="523" y="871"/>
                    <a:pt x="523" y="871"/>
                    <a:pt x="523" y="871"/>
                  </a:cubicBezTo>
                  <a:cubicBezTo>
                    <a:pt x="355" y="629"/>
                    <a:pt x="355" y="629"/>
                    <a:pt x="355" y="629"/>
                  </a:cubicBezTo>
                  <a:lnTo>
                    <a:pt x="289" y="534"/>
                  </a:lnTo>
                  <a:close/>
                  <a:moveTo>
                    <a:pt x="207" y="663"/>
                  </a:moveTo>
                  <a:cubicBezTo>
                    <a:pt x="337" y="663"/>
                    <a:pt x="337" y="663"/>
                    <a:pt x="337" y="663"/>
                  </a:cubicBezTo>
                  <a:cubicBezTo>
                    <a:pt x="523" y="931"/>
                    <a:pt x="523" y="931"/>
                    <a:pt x="523" y="931"/>
                  </a:cubicBezTo>
                  <a:cubicBezTo>
                    <a:pt x="708" y="663"/>
                    <a:pt x="708" y="663"/>
                    <a:pt x="708" y="663"/>
                  </a:cubicBezTo>
                  <a:cubicBezTo>
                    <a:pt x="832" y="663"/>
                    <a:pt x="832" y="663"/>
                    <a:pt x="832" y="663"/>
                  </a:cubicBezTo>
                  <a:cubicBezTo>
                    <a:pt x="986" y="986"/>
                    <a:pt x="986" y="986"/>
                    <a:pt x="986" y="986"/>
                  </a:cubicBezTo>
                  <a:cubicBezTo>
                    <a:pt x="53" y="986"/>
                    <a:pt x="53" y="986"/>
                    <a:pt x="53" y="986"/>
                  </a:cubicBezTo>
                  <a:lnTo>
                    <a:pt x="207" y="663"/>
                  </a:lnTo>
                  <a:close/>
                  <a:moveTo>
                    <a:pt x="207" y="663"/>
                  </a:moveTo>
                  <a:cubicBezTo>
                    <a:pt x="207" y="663"/>
                    <a:pt x="207" y="663"/>
                    <a:pt x="207" y="66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D0142C-05D3-01BD-2BC4-AFC361F796E1}"/>
              </a:ext>
            </a:extLst>
          </p:cNvPr>
          <p:cNvGrpSpPr/>
          <p:nvPr/>
        </p:nvGrpSpPr>
        <p:grpSpPr>
          <a:xfrm>
            <a:off x="7891090" y="2861125"/>
            <a:ext cx="314506" cy="223848"/>
            <a:chOff x="-1382713" y="61913"/>
            <a:chExt cx="2593976" cy="184626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D9FFC99-A6B2-EE2C-4672-7D436113D8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913" y="949325"/>
              <a:ext cx="574675" cy="538162"/>
            </a:xfrm>
            <a:custGeom>
              <a:avLst/>
              <a:gdLst>
                <a:gd name="T0" fmla="*/ 174 w 189"/>
                <a:gd name="T1" fmla="*/ 177 h 177"/>
                <a:gd name="T2" fmla="*/ 164 w 189"/>
                <a:gd name="T3" fmla="*/ 174 h 177"/>
                <a:gd name="T4" fmla="*/ 6 w 189"/>
                <a:gd name="T5" fmla="*/ 25 h 177"/>
                <a:gd name="T6" fmla="*/ 5 w 189"/>
                <a:gd name="T7" fmla="*/ 6 h 177"/>
                <a:gd name="T8" fmla="*/ 25 w 189"/>
                <a:gd name="T9" fmla="*/ 5 h 177"/>
                <a:gd name="T10" fmla="*/ 183 w 189"/>
                <a:gd name="T11" fmla="*/ 154 h 177"/>
                <a:gd name="T12" fmla="*/ 184 w 189"/>
                <a:gd name="T13" fmla="*/ 173 h 177"/>
                <a:gd name="T14" fmla="*/ 174 w 189"/>
                <a:gd name="T15" fmla="*/ 177 h 177"/>
                <a:gd name="T16" fmla="*/ 174 w 189"/>
                <a:gd name="T17" fmla="*/ 177 h 177"/>
                <a:gd name="T18" fmla="*/ 174 w 189"/>
                <a:gd name="T1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177">
                  <a:moveTo>
                    <a:pt x="174" y="177"/>
                  </a:moveTo>
                  <a:cubicBezTo>
                    <a:pt x="170" y="177"/>
                    <a:pt x="167" y="176"/>
                    <a:pt x="164" y="17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" y="20"/>
                    <a:pt x="0" y="11"/>
                    <a:pt x="5" y="6"/>
                  </a:cubicBezTo>
                  <a:cubicBezTo>
                    <a:pt x="11" y="0"/>
                    <a:pt x="19" y="0"/>
                    <a:pt x="25" y="5"/>
                  </a:cubicBezTo>
                  <a:cubicBezTo>
                    <a:pt x="183" y="154"/>
                    <a:pt x="183" y="154"/>
                    <a:pt x="183" y="154"/>
                  </a:cubicBezTo>
                  <a:cubicBezTo>
                    <a:pt x="189" y="159"/>
                    <a:pt x="189" y="168"/>
                    <a:pt x="184" y="173"/>
                  </a:cubicBezTo>
                  <a:cubicBezTo>
                    <a:pt x="181" y="176"/>
                    <a:pt x="177" y="177"/>
                    <a:pt x="174" y="177"/>
                  </a:cubicBezTo>
                  <a:close/>
                  <a:moveTo>
                    <a:pt x="174" y="177"/>
                  </a:moveTo>
                  <a:cubicBezTo>
                    <a:pt x="174" y="177"/>
                    <a:pt x="174" y="177"/>
                    <a:pt x="174" y="1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1BCC313-23F5-7406-7CF9-DA134C1368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5038" y="949325"/>
              <a:ext cx="574675" cy="538162"/>
            </a:xfrm>
            <a:custGeom>
              <a:avLst/>
              <a:gdLst>
                <a:gd name="T0" fmla="*/ 16 w 189"/>
                <a:gd name="T1" fmla="*/ 177 h 177"/>
                <a:gd name="T2" fmla="*/ 6 w 189"/>
                <a:gd name="T3" fmla="*/ 173 h 177"/>
                <a:gd name="T4" fmla="*/ 6 w 189"/>
                <a:gd name="T5" fmla="*/ 154 h 177"/>
                <a:gd name="T6" fmla="*/ 164 w 189"/>
                <a:gd name="T7" fmla="*/ 5 h 177"/>
                <a:gd name="T8" fmla="*/ 184 w 189"/>
                <a:gd name="T9" fmla="*/ 6 h 177"/>
                <a:gd name="T10" fmla="*/ 183 w 189"/>
                <a:gd name="T11" fmla="*/ 25 h 177"/>
                <a:gd name="T12" fmla="*/ 25 w 189"/>
                <a:gd name="T13" fmla="*/ 174 h 177"/>
                <a:gd name="T14" fmla="*/ 16 w 189"/>
                <a:gd name="T15" fmla="*/ 177 h 177"/>
                <a:gd name="T16" fmla="*/ 16 w 189"/>
                <a:gd name="T17" fmla="*/ 177 h 177"/>
                <a:gd name="T18" fmla="*/ 16 w 189"/>
                <a:gd name="T1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177">
                  <a:moveTo>
                    <a:pt x="16" y="177"/>
                  </a:moveTo>
                  <a:cubicBezTo>
                    <a:pt x="12" y="177"/>
                    <a:pt x="8" y="176"/>
                    <a:pt x="6" y="173"/>
                  </a:cubicBezTo>
                  <a:cubicBezTo>
                    <a:pt x="0" y="168"/>
                    <a:pt x="1" y="159"/>
                    <a:pt x="6" y="15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70" y="0"/>
                    <a:pt x="179" y="0"/>
                    <a:pt x="184" y="6"/>
                  </a:cubicBezTo>
                  <a:cubicBezTo>
                    <a:pt x="189" y="11"/>
                    <a:pt x="189" y="20"/>
                    <a:pt x="183" y="25"/>
                  </a:cubicBezTo>
                  <a:cubicBezTo>
                    <a:pt x="25" y="174"/>
                    <a:pt x="25" y="174"/>
                    <a:pt x="25" y="174"/>
                  </a:cubicBezTo>
                  <a:cubicBezTo>
                    <a:pt x="22" y="176"/>
                    <a:pt x="19" y="177"/>
                    <a:pt x="16" y="177"/>
                  </a:cubicBezTo>
                  <a:close/>
                  <a:moveTo>
                    <a:pt x="16" y="177"/>
                  </a:moveTo>
                  <a:cubicBezTo>
                    <a:pt x="16" y="177"/>
                    <a:pt x="16" y="177"/>
                    <a:pt x="16" y="1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B0709E6-6CBC-9EBC-A2EA-77015ADDB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82713" y="61913"/>
              <a:ext cx="2593976" cy="1846262"/>
            </a:xfrm>
            <a:custGeom>
              <a:avLst/>
              <a:gdLst>
                <a:gd name="T0" fmla="*/ 784 w 853"/>
                <a:gd name="T1" fmla="*/ 606 h 606"/>
                <a:gd name="T2" fmla="*/ 69 w 853"/>
                <a:gd name="T3" fmla="*/ 606 h 606"/>
                <a:gd name="T4" fmla="*/ 0 w 853"/>
                <a:gd name="T5" fmla="*/ 538 h 606"/>
                <a:gd name="T6" fmla="*/ 0 w 853"/>
                <a:gd name="T7" fmla="*/ 69 h 606"/>
                <a:gd name="T8" fmla="*/ 69 w 853"/>
                <a:gd name="T9" fmla="*/ 0 h 606"/>
                <a:gd name="T10" fmla="*/ 784 w 853"/>
                <a:gd name="T11" fmla="*/ 0 h 606"/>
                <a:gd name="T12" fmla="*/ 853 w 853"/>
                <a:gd name="T13" fmla="*/ 69 h 606"/>
                <a:gd name="T14" fmla="*/ 853 w 853"/>
                <a:gd name="T15" fmla="*/ 538 h 606"/>
                <a:gd name="T16" fmla="*/ 784 w 853"/>
                <a:gd name="T17" fmla="*/ 606 h 606"/>
                <a:gd name="T18" fmla="*/ 69 w 853"/>
                <a:gd name="T19" fmla="*/ 28 h 606"/>
                <a:gd name="T20" fmla="*/ 28 w 853"/>
                <a:gd name="T21" fmla="*/ 69 h 606"/>
                <a:gd name="T22" fmla="*/ 28 w 853"/>
                <a:gd name="T23" fmla="*/ 538 h 606"/>
                <a:gd name="T24" fmla="*/ 69 w 853"/>
                <a:gd name="T25" fmla="*/ 579 h 606"/>
                <a:gd name="T26" fmla="*/ 784 w 853"/>
                <a:gd name="T27" fmla="*/ 579 h 606"/>
                <a:gd name="T28" fmla="*/ 825 w 853"/>
                <a:gd name="T29" fmla="*/ 538 h 606"/>
                <a:gd name="T30" fmla="*/ 825 w 853"/>
                <a:gd name="T31" fmla="*/ 69 h 606"/>
                <a:gd name="T32" fmla="*/ 784 w 853"/>
                <a:gd name="T33" fmla="*/ 28 h 606"/>
                <a:gd name="T34" fmla="*/ 69 w 853"/>
                <a:gd name="T35" fmla="*/ 28 h 606"/>
                <a:gd name="T36" fmla="*/ 69 w 853"/>
                <a:gd name="T37" fmla="*/ 28 h 606"/>
                <a:gd name="T38" fmla="*/ 69 w 853"/>
                <a:gd name="T39" fmla="*/ 28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3" h="606">
                  <a:moveTo>
                    <a:pt x="784" y="606"/>
                  </a:moveTo>
                  <a:cubicBezTo>
                    <a:pt x="69" y="606"/>
                    <a:pt x="69" y="606"/>
                    <a:pt x="69" y="606"/>
                  </a:cubicBezTo>
                  <a:cubicBezTo>
                    <a:pt x="31" y="606"/>
                    <a:pt x="0" y="576"/>
                    <a:pt x="0" y="53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822" y="0"/>
                    <a:pt x="853" y="31"/>
                    <a:pt x="853" y="69"/>
                  </a:cubicBezTo>
                  <a:cubicBezTo>
                    <a:pt x="853" y="538"/>
                    <a:pt x="853" y="538"/>
                    <a:pt x="853" y="538"/>
                  </a:cubicBezTo>
                  <a:cubicBezTo>
                    <a:pt x="853" y="576"/>
                    <a:pt x="822" y="606"/>
                    <a:pt x="784" y="606"/>
                  </a:cubicBezTo>
                  <a:close/>
                  <a:moveTo>
                    <a:pt x="69" y="28"/>
                  </a:moveTo>
                  <a:cubicBezTo>
                    <a:pt x="46" y="28"/>
                    <a:pt x="28" y="46"/>
                    <a:pt x="28" y="69"/>
                  </a:cubicBezTo>
                  <a:cubicBezTo>
                    <a:pt x="28" y="538"/>
                    <a:pt x="28" y="538"/>
                    <a:pt x="28" y="538"/>
                  </a:cubicBezTo>
                  <a:cubicBezTo>
                    <a:pt x="28" y="560"/>
                    <a:pt x="46" y="579"/>
                    <a:pt x="69" y="579"/>
                  </a:cubicBezTo>
                  <a:cubicBezTo>
                    <a:pt x="784" y="579"/>
                    <a:pt x="784" y="579"/>
                    <a:pt x="784" y="579"/>
                  </a:cubicBezTo>
                  <a:cubicBezTo>
                    <a:pt x="807" y="579"/>
                    <a:pt x="825" y="560"/>
                    <a:pt x="825" y="538"/>
                  </a:cubicBezTo>
                  <a:cubicBezTo>
                    <a:pt x="825" y="69"/>
                    <a:pt x="825" y="69"/>
                    <a:pt x="825" y="69"/>
                  </a:cubicBezTo>
                  <a:cubicBezTo>
                    <a:pt x="825" y="46"/>
                    <a:pt x="807" y="28"/>
                    <a:pt x="784" y="28"/>
                  </a:cubicBezTo>
                  <a:lnTo>
                    <a:pt x="69" y="28"/>
                  </a:lnTo>
                  <a:close/>
                  <a:moveTo>
                    <a:pt x="69" y="28"/>
                  </a:moveTo>
                  <a:cubicBezTo>
                    <a:pt x="69" y="28"/>
                    <a:pt x="69" y="28"/>
                    <a:pt x="69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01376174-9790-2D6B-EAA6-9DD596A6CD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30325" y="125413"/>
              <a:ext cx="2489201" cy="1069975"/>
            </a:xfrm>
            <a:custGeom>
              <a:avLst/>
              <a:gdLst>
                <a:gd name="T0" fmla="*/ 410 w 819"/>
                <a:gd name="T1" fmla="*/ 351 h 351"/>
                <a:gd name="T2" fmla="*/ 359 w 819"/>
                <a:gd name="T3" fmla="*/ 333 h 351"/>
                <a:gd name="T4" fmla="*/ 6 w 819"/>
                <a:gd name="T5" fmla="*/ 25 h 351"/>
                <a:gd name="T6" fmla="*/ 5 w 819"/>
                <a:gd name="T7" fmla="*/ 6 h 351"/>
                <a:gd name="T8" fmla="*/ 24 w 819"/>
                <a:gd name="T9" fmla="*/ 4 h 351"/>
                <a:gd name="T10" fmla="*/ 377 w 819"/>
                <a:gd name="T11" fmla="*/ 312 h 351"/>
                <a:gd name="T12" fmla="*/ 442 w 819"/>
                <a:gd name="T13" fmla="*/ 312 h 351"/>
                <a:gd name="T14" fmla="*/ 795 w 819"/>
                <a:gd name="T15" fmla="*/ 5 h 351"/>
                <a:gd name="T16" fmla="*/ 814 w 819"/>
                <a:gd name="T17" fmla="*/ 6 h 351"/>
                <a:gd name="T18" fmla="*/ 813 w 819"/>
                <a:gd name="T19" fmla="*/ 26 h 351"/>
                <a:gd name="T20" fmla="*/ 460 w 819"/>
                <a:gd name="T21" fmla="*/ 333 h 351"/>
                <a:gd name="T22" fmla="*/ 410 w 819"/>
                <a:gd name="T23" fmla="*/ 351 h 351"/>
                <a:gd name="T24" fmla="*/ 410 w 819"/>
                <a:gd name="T25" fmla="*/ 351 h 351"/>
                <a:gd name="T26" fmla="*/ 410 w 819"/>
                <a:gd name="T27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9" h="351">
                  <a:moveTo>
                    <a:pt x="410" y="351"/>
                  </a:moveTo>
                  <a:cubicBezTo>
                    <a:pt x="391" y="351"/>
                    <a:pt x="373" y="345"/>
                    <a:pt x="359" y="33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0" y="20"/>
                    <a:pt x="0" y="12"/>
                    <a:pt x="5" y="6"/>
                  </a:cubicBezTo>
                  <a:cubicBezTo>
                    <a:pt x="10" y="0"/>
                    <a:pt x="18" y="0"/>
                    <a:pt x="24" y="4"/>
                  </a:cubicBezTo>
                  <a:cubicBezTo>
                    <a:pt x="377" y="312"/>
                    <a:pt x="377" y="312"/>
                    <a:pt x="377" y="312"/>
                  </a:cubicBezTo>
                  <a:cubicBezTo>
                    <a:pt x="395" y="328"/>
                    <a:pt x="424" y="328"/>
                    <a:pt x="442" y="312"/>
                  </a:cubicBezTo>
                  <a:cubicBezTo>
                    <a:pt x="795" y="5"/>
                    <a:pt x="795" y="5"/>
                    <a:pt x="795" y="5"/>
                  </a:cubicBezTo>
                  <a:cubicBezTo>
                    <a:pt x="800" y="0"/>
                    <a:pt x="809" y="0"/>
                    <a:pt x="814" y="6"/>
                  </a:cubicBezTo>
                  <a:cubicBezTo>
                    <a:pt x="819" y="12"/>
                    <a:pt x="819" y="21"/>
                    <a:pt x="813" y="26"/>
                  </a:cubicBezTo>
                  <a:cubicBezTo>
                    <a:pt x="460" y="333"/>
                    <a:pt x="460" y="333"/>
                    <a:pt x="460" y="333"/>
                  </a:cubicBezTo>
                  <a:cubicBezTo>
                    <a:pt x="446" y="345"/>
                    <a:pt x="428" y="351"/>
                    <a:pt x="410" y="351"/>
                  </a:cubicBezTo>
                  <a:close/>
                  <a:moveTo>
                    <a:pt x="410" y="351"/>
                  </a:moveTo>
                  <a:cubicBezTo>
                    <a:pt x="410" y="351"/>
                    <a:pt x="410" y="351"/>
                    <a:pt x="410" y="3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</a:endParaRPr>
            </a:p>
          </p:txBody>
        </p:sp>
      </p:grpSp>
      <p:sp>
        <p:nvSpPr>
          <p:cNvPr id="22" name="Freeform 17">
            <a:extLst>
              <a:ext uri="{FF2B5EF4-FFF2-40B4-BE49-F238E27FC236}">
                <a16:creationId xmlns:a16="http://schemas.microsoft.com/office/drawing/2014/main" id="{E043AB54-BAAB-D9C2-B49A-0970B9A50539}"/>
              </a:ext>
            </a:extLst>
          </p:cNvPr>
          <p:cNvSpPr>
            <a:spLocks noEditPoints="1"/>
          </p:cNvSpPr>
          <p:nvPr/>
        </p:nvSpPr>
        <p:spPr bwMode="auto">
          <a:xfrm>
            <a:off x="7888761" y="3341271"/>
            <a:ext cx="319162" cy="315986"/>
          </a:xfrm>
          <a:custGeom>
            <a:avLst/>
            <a:gdLst>
              <a:gd name="T0" fmla="*/ 1097 w 1365"/>
              <a:gd name="T1" fmla="*/ 1351 h 1351"/>
              <a:gd name="T2" fmla="*/ 899 w 1365"/>
              <a:gd name="T3" fmla="*/ 1308 h 1351"/>
              <a:gd name="T4" fmla="*/ 399 w 1365"/>
              <a:gd name="T5" fmla="*/ 966 h 1351"/>
              <a:gd name="T6" fmla="*/ 56 w 1365"/>
              <a:gd name="T7" fmla="*/ 466 h 1351"/>
              <a:gd name="T8" fmla="*/ 56 w 1365"/>
              <a:gd name="T9" fmla="*/ 139 h 1351"/>
              <a:gd name="T10" fmla="*/ 80 w 1365"/>
              <a:gd name="T11" fmla="*/ 114 h 1351"/>
              <a:gd name="T12" fmla="*/ 265 w 1365"/>
              <a:gd name="T13" fmla="*/ 3 h 1351"/>
              <a:gd name="T14" fmla="*/ 421 w 1365"/>
              <a:gd name="T15" fmla="*/ 103 h 1351"/>
              <a:gd name="T16" fmla="*/ 425 w 1365"/>
              <a:gd name="T17" fmla="*/ 442 h 1351"/>
              <a:gd name="T18" fmla="*/ 411 w 1365"/>
              <a:gd name="T19" fmla="*/ 456 h 1351"/>
              <a:gd name="T20" fmla="*/ 604 w 1365"/>
              <a:gd name="T21" fmla="*/ 761 h 1351"/>
              <a:gd name="T22" fmla="*/ 795 w 1365"/>
              <a:gd name="T23" fmla="*/ 925 h 1351"/>
              <a:gd name="T24" fmla="*/ 909 w 1365"/>
              <a:gd name="T25" fmla="*/ 954 h 1351"/>
              <a:gd name="T26" fmla="*/ 923 w 1365"/>
              <a:gd name="T27" fmla="*/ 940 h 1351"/>
              <a:gd name="T28" fmla="*/ 1262 w 1365"/>
              <a:gd name="T29" fmla="*/ 944 h 1351"/>
              <a:gd name="T30" fmla="*/ 1362 w 1365"/>
              <a:gd name="T31" fmla="*/ 1100 h 1351"/>
              <a:gd name="T32" fmla="*/ 1250 w 1365"/>
              <a:gd name="T33" fmla="*/ 1285 h 1351"/>
              <a:gd name="T34" fmla="*/ 1225 w 1365"/>
              <a:gd name="T35" fmla="*/ 1309 h 1351"/>
              <a:gd name="T36" fmla="*/ 1097 w 1365"/>
              <a:gd name="T37" fmla="*/ 1351 h 1351"/>
              <a:gd name="T38" fmla="*/ 260 w 1365"/>
              <a:gd name="T39" fmla="*/ 48 h 1351"/>
              <a:gd name="T40" fmla="*/ 113 w 1365"/>
              <a:gd name="T41" fmla="*/ 145 h 1351"/>
              <a:gd name="T42" fmla="*/ 88 w 1365"/>
              <a:gd name="T43" fmla="*/ 172 h 1351"/>
              <a:gd name="T44" fmla="*/ 99 w 1365"/>
              <a:gd name="T45" fmla="*/ 450 h 1351"/>
              <a:gd name="T46" fmla="*/ 431 w 1365"/>
              <a:gd name="T47" fmla="*/ 934 h 1351"/>
              <a:gd name="T48" fmla="*/ 915 w 1365"/>
              <a:gd name="T49" fmla="*/ 1266 h 1351"/>
              <a:gd name="T50" fmla="*/ 1193 w 1365"/>
              <a:gd name="T51" fmla="*/ 1277 h 1351"/>
              <a:gd name="T52" fmla="*/ 1219 w 1365"/>
              <a:gd name="T53" fmla="*/ 1252 h 1351"/>
              <a:gd name="T54" fmla="*/ 1316 w 1365"/>
              <a:gd name="T55" fmla="*/ 1102 h 1351"/>
              <a:gd name="T56" fmla="*/ 1234 w 1365"/>
              <a:gd name="T57" fmla="*/ 979 h 1351"/>
              <a:gd name="T58" fmla="*/ 956 w 1365"/>
              <a:gd name="T59" fmla="*/ 971 h 1351"/>
              <a:gd name="T60" fmla="*/ 941 w 1365"/>
              <a:gd name="T61" fmla="*/ 986 h 1351"/>
              <a:gd name="T62" fmla="*/ 770 w 1365"/>
              <a:gd name="T63" fmla="*/ 963 h 1351"/>
              <a:gd name="T64" fmla="*/ 572 w 1365"/>
              <a:gd name="T65" fmla="*/ 793 h 1351"/>
              <a:gd name="T66" fmla="*/ 379 w 1365"/>
              <a:gd name="T67" fmla="*/ 423 h 1351"/>
              <a:gd name="T68" fmla="*/ 393 w 1365"/>
              <a:gd name="T69" fmla="*/ 409 h 1351"/>
              <a:gd name="T70" fmla="*/ 385 w 1365"/>
              <a:gd name="T71" fmla="*/ 131 h 1351"/>
              <a:gd name="T72" fmla="*/ 263 w 1365"/>
              <a:gd name="T73" fmla="*/ 48 h 1351"/>
              <a:gd name="T74" fmla="*/ 260 w 1365"/>
              <a:gd name="T75" fmla="*/ 48 h 1351"/>
              <a:gd name="T76" fmla="*/ 260 w 1365"/>
              <a:gd name="T77" fmla="*/ 48 h 1351"/>
              <a:gd name="T78" fmla="*/ 260 w 1365"/>
              <a:gd name="T79" fmla="*/ 48 h 1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65" h="1351">
                <a:moveTo>
                  <a:pt x="1097" y="1351"/>
                </a:moveTo>
                <a:cubicBezTo>
                  <a:pt x="1041" y="1351"/>
                  <a:pt x="973" y="1337"/>
                  <a:pt x="899" y="1308"/>
                </a:cubicBezTo>
                <a:cubicBezTo>
                  <a:pt x="736" y="1247"/>
                  <a:pt x="558" y="1125"/>
                  <a:pt x="399" y="966"/>
                </a:cubicBezTo>
                <a:cubicBezTo>
                  <a:pt x="239" y="807"/>
                  <a:pt x="118" y="629"/>
                  <a:pt x="56" y="466"/>
                </a:cubicBezTo>
                <a:cubicBezTo>
                  <a:pt x="0" y="317"/>
                  <a:pt x="0" y="195"/>
                  <a:pt x="56" y="139"/>
                </a:cubicBezTo>
                <a:cubicBezTo>
                  <a:pt x="64" y="132"/>
                  <a:pt x="72" y="123"/>
                  <a:pt x="80" y="114"/>
                </a:cubicBezTo>
                <a:cubicBezTo>
                  <a:pt x="131" y="60"/>
                  <a:pt x="189" y="0"/>
                  <a:pt x="265" y="3"/>
                </a:cubicBezTo>
                <a:cubicBezTo>
                  <a:pt x="318" y="5"/>
                  <a:pt x="369" y="38"/>
                  <a:pt x="421" y="103"/>
                </a:cubicBezTo>
                <a:cubicBezTo>
                  <a:pt x="575" y="294"/>
                  <a:pt x="505" y="363"/>
                  <a:pt x="425" y="442"/>
                </a:cubicBezTo>
                <a:cubicBezTo>
                  <a:pt x="411" y="456"/>
                  <a:pt x="411" y="456"/>
                  <a:pt x="411" y="456"/>
                </a:cubicBezTo>
                <a:cubicBezTo>
                  <a:pt x="398" y="469"/>
                  <a:pt x="373" y="530"/>
                  <a:pt x="604" y="761"/>
                </a:cubicBezTo>
                <a:cubicBezTo>
                  <a:pt x="679" y="836"/>
                  <a:pt x="744" y="891"/>
                  <a:pt x="795" y="925"/>
                </a:cubicBezTo>
                <a:cubicBezTo>
                  <a:pt x="827" y="946"/>
                  <a:pt x="885" y="978"/>
                  <a:pt x="909" y="954"/>
                </a:cubicBezTo>
                <a:cubicBezTo>
                  <a:pt x="923" y="940"/>
                  <a:pt x="923" y="940"/>
                  <a:pt x="923" y="940"/>
                </a:cubicBezTo>
                <a:cubicBezTo>
                  <a:pt x="1002" y="859"/>
                  <a:pt x="1071" y="790"/>
                  <a:pt x="1262" y="944"/>
                </a:cubicBezTo>
                <a:cubicBezTo>
                  <a:pt x="1327" y="996"/>
                  <a:pt x="1360" y="1047"/>
                  <a:pt x="1362" y="1100"/>
                </a:cubicBezTo>
                <a:cubicBezTo>
                  <a:pt x="1365" y="1176"/>
                  <a:pt x="1304" y="1234"/>
                  <a:pt x="1250" y="1285"/>
                </a:cubicBezTo>
                <a:cubicBezTo>
                  <a:pt x="1242" y="1293"/>
                  <a:pt x="1233" y="1301"/>
                  <a:pt x="1225" y="1309"/>
                </a:cubicBezTo>
                <a:cubicBezTo>
                  <a:pt x="1197" y="1337"/>
                  <a:pt x="1153" y="1351"/>
                  <a:pt x="1097" y="1351"/>
                </a:cubicBezTo>
                <a:close/>
                <a:moveTo>
                  <a:pt x="260" y="48"/>
                </a:moveTo>
                <a:cubicBezTo>
                  <a:pt x="205" y="48"/>
                  <a:pt x="157" y="100"/>
                  <a:pt x="113" y="145"/>
                </a:cubicBezTo>
                <a:cubicBezTo>
                  <a:pt x="105" y="155"/>
                  <a:pt x="96" y="163"/>
                  <a:pt x="88" y="172"/>
                </a:cubicBezTo>
                <a:cubicBezTo>
                  <a:pt x="46" y="213"/>
                  <a:pt x="51" y="322"/>
                  <a:pt x="99" y="450"/>
                </a:cubicBezTo>
                <a:cubicBezTo>
                  <a:pt x="158" y="607"/>
                  <a:pt x="276" y="779"/>
                  <a:pt x="431" y="934"/>
                </a:cubicBezTo>
                <a:cubicBezTo>
                  <a:pt x="586" y="1089"/>
                  <a:pt x="758" y="1207"/>
                  <a:pt x="915" y="1266"/>
                </a:cubicBezTo>
                <a:cubicBezTo>
                  <a:pt x="1042" y="1314"/>
                  <a:pt x="1152" y="1318"/>
                  <a:pt x="1193" y="1277"/>
                </a:cubicBezTo>
                <a:cubicBezTo>
                  <a:pt x="1201" y="1269"/>
                  <a:pt x="1210" y="1260"/>
                  <a:pt x="1219" y="1252"/>
                </a:cubicBezTo>
                <a:cubicBezTo>
                  <a:pt x="1266" y="1207"/>
                  <a:pt x="1319" y="1157"/>
                  <a:pt x="1316" y="1102"/>
                </a:cubicBezTo>
                <a:cubicBezTo>
                  <a:pt x="1315" y="1063"/>
                  <a:pt x="1287" y="1022"/>
                  <a:pt x="1234" y="979"/>
                </a:cubicBezTo>
                <a:cubicBezTo>
                  <a:pt x="1074" y="851"/>
                  <a:pt x="1030" y="896"/>
                  <a:pt x="956" y="971"/>
                </a:cubicBezTo>
                <a:cubicBezTo>
                  <a:pt x="941" y="986"/>
                  <a:pt x="941" y="986"/>
                  <a:pt x="941" y="986"/>
                </a:cubicBezTo>
                <a:cubicBezTo>
                  <a:pt x="906" y="1021"/>
                  <a:pt x="848" y="1014"/>
                  <a:pt x="770" y="963"/>
                </a:cubicBezTo>
                <a:cubicBezTo>
                  <a:pt x="716" y="928"/>
                  <a:pt x="650" y="870"/>
                  <a:pt x="572" y="793"/>
                </a:cubicBezTo>
                <a:cubicBezTo>
                  <a:pt x="380" y="601"/>
                  <a:pt x="319" y="484"/>
                  <a:pt x="379" y="423"/>
                </a:cubicBezTo>
                <a:cubicBezTo>
                  <a:pt x="393" y="409"/>
                  <a:pt x="393" y="409"/>
                  <a:pt x="393" y="409"/>
                </a:cubicBezTo>
                <a:cubicBezTo>
                  <a:pt x="468" y="335"/>
                  <a:pt x="514" y="291"/>
                  <a:pt x="385" y="131"/>
                </a:cubicBezTo>
                <a:cubicBezTo>
                  <a:pt x="342" y="78"/>
                  <a:pt x="301" y="50"/>
                  <a:pt x="263" y="48"/>
                </a:cubicBezTo>
                <a:cubicBezTo>
                  <a:pt x="262" y="48"/>
                  <a:pt x="261" y="48"/>
                  <a:pt x="260" y="48"/>
                </a:cubicBezTo>
                <a:close/>
                <a:moveTo>
                  <a:pt x="260" y="48"/>
                </a:moveTo>
                <a:cubicBezTo>
                  <a:pt x="260" y="48"/>
                  <a:pt x="260" y="48"/>
                  <a:pt x="260" y="48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49EB563-FB5D-3FF6-371B-3CB58E626C8F}"/>
              </a:ext>
            </a:extLst>
          </p:cNvPr>
          <p:cNvGrpSpPr/>
          <p:nvPr/>
        </p:nvGrpSpPr>
        <p:grpSpPr>
          <a:xfrm>
            <a:off x="8583311" y="2277214"/>
            <a:ext cx="2447362" cy="1391327"/>
            <a:chOff x="8583311" y="2664259"/>
            <a:chExt cx="3605514" cy="13913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A30569-F304-28AD-7DD1-3D2108F2321B}"/>
                </a:ext>
              </a:extLst>
            </p:cNvPr>
            <p:cNvSpPr txBox="1"/>
            <p:nvPr/>
          </p:nvSpPr>
          <p:spPr>
            <a:xfrm>
              <a:off x="8583311" y="2664259"/>
              <a:ext cx="3605514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defRPr/>
              </a:pPr>
              <a:r>
                <a:rPr 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is a sample text.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AF533C-99D1-C058-1B1F-2E04BFA08EF4}"/>
                </a:ext>
              </a:extLst>
            </p:cNvPr>
            <p:cNvSpPr txBox="1"/>
            <p:nvPr/>
          </p:nvSpPr>
          <p:spPr>
            <a:xfrm>
              <a:off x="8583311" y="3190817"/>
              <a:ext cx="3605514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support@slidemodel.com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18A40B-1995-2391-7463-244A3CE5901F}"/>
                </a:ext>
              </a:extLst>
            </p:cNvPr>
            <p:cNvSpPr txBox="1"/>
            <p:nvPr/>
          </p:nvSpPr>
          <p:spPr>
            <a:xfrm>
              <a:off x="8583311" y="3717032"/>
              <a:ext cx="3605514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+1 (408) 260-5548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A3E3D2-2BB8-5632-2B87-6DAF27EB6B2D}"/>
              </a:ext>
            </a:extLst>
          </p:cNvPr>
          <p:cNvGrpSpPr/>
          <p:nvPr/>
        </p:nvGrpSpPr>
        <p:grpSpPr>
          <a:xfrm>
            <a:off x="7868324" y="764704"/>
            <a:ext cx="4069456" cy="770522"/>
            <a:chOff x="483247" y="5417695"/>
            <a:chExt cx="4069456" cy="77052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113E809-2FAA-FD16-175C-DCFF13BD8944}"/>
                </a:ext>
              </a:extLst>
            </p:cNvPr>
            <p:cNvSpPr/>
            <p:nvPr/>
          </p:nvSpPr>
          <p:spPr>
            <a:xfrm>
              <a:off x="483247" y="5518647"/>
              <a:ext cx="568618" cy="5686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4B1BCE-D2DF-9F75-8F51-2EC23A9836B3}"/>
                </a:ext>
              </a:extLst>
            </p:cNvPr>
            <p:cNvSpPr txBox="1"/>
            <p:nvPr/>
          </p:nvSpPr>
          <p:spPr>
            <a:xfrm>
              <a:off x="1253304" y="5417695"/>
              <a:ext cx="3299399" cy="7705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IN" sz="1600" dirty="0">
                  <a:solidFill>
                    <a:schemeClr val="accent1"/>
                  </a:solidFill>
                </a:rPr>
                <a:t>Call Us Today</a:t>
              </a:r>
            </a:p>
            <a:p>
              <a:r>
                <a:rPr lang="en-IN" sz="2800" b="1" dirty="0">
                  <a:solidFill>
                    <a:schemeClr val="accent1"/>
                  </a:solidFill>
                </a:rPr>
                <a:t>+1 (408) 260-5548</a:t>
              </a: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3E0A22A1-98FF-7423-1604-DDF1AE78A8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761" y="5658501"/>
              <a:ext cx="285590" cy="288910"/>
            </a:xfrm>
            <a:custGeom>
              <a:avLst/>
              <a:gdLst>
                <a:gd name="T0" fmla="*/ 1081 w 1448"/>
                <a:gd name="T1" fmla="*/ 1461 h 1461"/>
                <a:gd name="T2" fmla="*/ 893 w 1448"/>
                <a:gd name="T3" fmla="*/ 1417 h 1461"/>
                <a:gd name="T4" fmla="*/ 514 w 1448"/>
                <a:gd name="T5" fmla="*/ 1193 h 1461"/>
                <a:gd name="T6" fmla="*/ 118 w 1448"/>
                <a:gd name="T7" fmla="*/ 726 h 1461"/>
                <a:gd name="T8" fmla="*/ 10 w 1448"/>
                <a:gd name="T9" fmla="*/ 442 h 1461"/>
                <a:gd name="T10" fmla="*/ 3 w 1448"/>
                <a:gd name="T11" fmla="*/ 394 h 1461"/>
                <a:gd name="T12" fmla="*/ 15 w 1448"/>
                <a:gd name="T13" fmla="*/ 346 h 1461"/>
                <a:gd name="T14" fmla="*/ 164 w 1448"/>
                <a:gd name="T15" fmla="*/ 145 h 1461"/>
                <a:gd name="T16" fmla="*/ 272 w 1448"/>
                <a:gd name="T17" fmla="*/ 44 h 1461"/>
                <a:gd name="T18" fmla="*/ 401 w 1448"/>
                <a:gd name="T19" fmla="*/ 62 h 1461"/>
                <a:gd name="T20" fmla="*/ 580 w 1448"/>
                <a:gd name="T21" fmla="*/ 356 h 1461"/>
                <a:gd name="T22" fmla="*/ 596 w 1448"/>
                <a:gd name="T23" fmla="*/ 402 h 1461"/>
                <a:gd name="T24" fmla="*/ 582 w 1448"/>
                <a:gd name="T25" fmla="*/ 474 h 1461"/>
                <a:gd name="T26" fmla="*/ 525 w 1448"/>
                <a:gd name="T27" fmla="*/ 529 h 1461"/>
                <a:gd name="T28" fmla="*/ 484 w 1448"/>
                <a:gd name="T29" fmla="*/ 564 h 1461"/>
                <a:gd name="T30" fmla="*/ 479 w 1448"/>
                <a:gd name="T31" fmla="*/ 586 h 1461"/>
                <a:gd name="T32" fmla="*/ 721 w 1448"/>
                <a:gd name="T33" fmla="*/ 903 h 1461"/>
                <a:gd name="T34" fmla="*/ 877 w 1448"/>
                <a:gd name="T35" fmla="*/ 984 h 1461"/>
                <a:gd name="T36" fmla="*/ 898 w 1448"/>
                <a:gd name="T37" fmla="*/ 978 h 1461"/>
                <a:gd name="T38" fmla="*/ 950 w 1448"/>
                <a:gd name="T39" fmla="*/ 918 h 1461"/>
                <a:gd name="T40" fmla="*/ 990 w 1448"/>
                <a:gd name="T41" fmla="*/ 879 h 1461"/>
                <a:gd name="T42" fmla="*/ 1059 w 1448"/>
                <a:gd name="T43" fmla="*/ 866 h 1461"/>
                <a:gd name="T44" fmla="*/ 1161 w 1448"/>
                <a:gd name="T45" fmla="*/ 910 h 1461"/>
                <a:gd name="T46" fmla="*/ 1393 w 1448"/>
                <a:gd name="T47" fmla="*/ 1056 h 1461"/>
                <a:gd name="T48" fmla="*/ 1423 w 1448"/>
                <a:gd name="T49" fmla="*/ 1087 h 1461"/>
                <a:gd name="T50" fmla="*/ 1425 w 1448"/>
                <a:gd name="T51" fmla="*/ 1183 h 1461"/>
                <a:gd name="T52" fmla="*/ 1317 w 1448"/>
                <a:gd name="T53" fmla="*/ 1299 h 1461"/>
                <a:gd name="T54" fmla="*/ 1116 w 1448"/>
                <a:gd name="T55" fmla="*/ 1447 h 1461"/>
                <a:gd name="T56" fmla="*/ 1081 w 1448"/>
                <a:gd name="T57" fmla="*/ 1461 h 1461"/>
                <a:gd name="T58" fmla="*/ 326 w 1448"/>
                <a:gd name="T59" fmla="*/ 120 h 1461"/>
                <a:gd name="T60" fmla="*/ 319 w 1448"/>
                <a:gd name="T61" fmla="*/ 125 h 1461"/>
                <a:gd name="T62" fmla="*/ 113 w 1448"/>
                <a:gd name="T63" fmla="*/ 364 h 1461"/>
                <a:gd name="T64" fmla="*/ 102 w 1448"/>
                <a:gd name="T65" fmla="*/ 417 h 1461"/>
                <a:gd name="T66" fmla="*/ 193 w 1448"/>
                <a:gd name="T67" fmla="*/ 664 h 1461"/>
                <a:gd name="T68" fmla="*/ 759 w 1448"/>
                <a:gd name="T69" fmla="*/ 1247 h 1461"/>
                <a:gd name="T70" fmla="*/ 1062 w 1448"/>
                <a:gd name="T71" fmla="*/ 1362 h 1461"/>
                <a:gd name="T72" fmla="*/ 1086 w 1448"/>
                <a:gd name="T73" fmla="*/ 1357 h 1461"/>
                <a:gd name="T74" fmla="*/ 1312 w 1448"/>
                <a:gd name="T75" fmla="*/ 1171 h 1461"/>
                <a:gd name="T76" fmla="*/ 1342 w 1448"/>
                <a:gd name="T77" fmla="*/ 1138 h 1461"/>
                <a:gd name="T78" fmla="*/ 1332 w 1448"/>
                <a:gd name="T79" fmla="*/ 1129 h 1461"/>
                <a:gd name="T80" fmla="*/ 1051 w 1448"/>
                <a:gd name="T81" fmla="*/ 963 h 1461"/>
                <a:gd name="T82" fmla="*/ 1035 w 1448"/>
                <a:gd name="T83" fmla="*/ 966 h 1461"/>
                <a:gd name="T84" fmla="*/ 992 w 1448"/>
                <a:gd name="T85" fmla="*/ 1016 h 1461"/>
                <a:gd name="T86" fmla="*/ 924 w 1448"/>
                <a:gd name="T87" fmla="*/ 1084 h 1461"/>
                <a:gd name="T88" fmla="*/ 903 w 1448"/>
                <a:gd name="T89" fmla="*/ 1089 h 1461"/>
                <a:gd name="T90" fmla="*/ 692 w 1448"/>
                <a:gd name="T91" fmla="*/ 999 h 1461"/>
                <a:gd name="T92" fmla="*/ 383 w 1448"/>
                <a:gd name="T93" fmla="*/ 598 h 1461"/>
                <a:gd name="T94" fmla="*/ 406 w 1448"/>
                <a:gd name="T95" fmla="*/ 507 h 1461"/>
                <a:gd name="T96" fmla="*/ 493 w 1448"/>
                <a:gd name="T97" fmla="*/ 430 h 1461"/>
                <a:gd name="T98" fmla="*/ 497 w 1448"/>
                <a:gd name="T99" fmla="*/ 407 h 1461"/>
                <a:gd name="T100" fmla="*/ 381 w 1448"/>
                <a:gd name="T101" fmla="*/ 199 h 1461"/>
                <a:gd name="T102" fmla="*/ 326 w 1448"/>
                <a:gd name="T103" fmla="*/ 120 h 1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48" h="1461">
                  <a:moveTo>
                    <a:pt x="1081" y="1461"/>
                  </a:moveTo>
                  <a:cubicBezTo>
                    <a:pt x="1011" y="1454"/>
                    <a:pt x="951" y="1438"/>
                    <a:pt x="893" y="1417"/>
                  </a:cubicBezTo>
                  <a:cubicBezTo>
                    <a:pt x="753" y="1365"/>
                    <a:pt x="629" y="1287"/>
                    <a:pt x="514" y="1193"/>
                  </a:cubicBezTo>
                  <a:cubicBezTo>
                    <a:pt x="353" y="1061"/>
                    <a:pt x="219" y="907"/>
                    <a:pt x="118" y="726"/>
                  </a:cubicBezTo>
                  <a:cubicBezTo>
                    <a:pt x="67" y="637"/>
                    <a:pt x="29" y="543"/>
                    <a:pt x="10" y="442"/>
                  </a:cubicBezTo>
                  <a:cubicBezTo>
                    <a:pt x="7" y="426"/>
                    <a:pt x="5" y="410"/>
                    <a:pt x="3" y="394"/>
                  </a:cubicBezTo>
                  <a:cubicBezTo>
                    <a:pt x="0" y="376"/>
                    <a:pt x="7" y="361"/>
                    <a:pt x="15" y="346"/>
                  </a:cubicBezTo>
                  <a:cubicBezTo>
                    <a:pt x="56" y="273"/>
                    <a:pt x="107" y="206"/>
                    <a:pt x="164" y="145"/>
                  </a:cubicBezTo>
                  <a:cubicBezTo>
                    <a:pt x="197" y="109"/>
                    <a:pt x="234" y="76"/>
                    <a:pt x="272" y="44"/>
                  </a:cubicBezTo>
                  <a:cubicBezTo>
                    <a:pt x="323" y="0"/>
                    <a:pt x="374" y="26"/>
                    <a:pt x="401" y="62"/>
                  </a:cubicBezTo>
                  <a:cubicBezTo>
                    <a:pt x="469" y="155"/>
                    <a:pt x="532" y="251"/>
                    <a:pt x="580" y="356"/>
                  </a:cubicBezTo>
                  <a:cubicBezTo>
                    <a:pt x="587" y="371"/>
                    <a:pt x="592" y="387"/>
                    <a:pt x="596" y="402"/>
                  </a:cubicBezTo>
                  <a:cubicBezTo>
                    <a:pt x="605" y="429"/>
                    <a:pt x="600" y="454"/>
                    <a:pt x="582" y="474"/>
                  </a:cubicBezTo>
                  <a:cubicBezTo>
                    <a:pt x="564" y="494"/>
                    <a:pt x="544" y="511"/>
                    <a:pt x="525" y="529"/>
                  </a:cubicBezTo>
                  <a:cubicBezTo>
                    <a:pt x="512" y="542"/>
                    <a:pt x="498" y="553"/>
                    <a:pt x="484" y="564"/>
                  </a:cubicBezTo>
                  <a:cubicBezTo>
                    <a:pt x="476" y="571"/>
                    <a:pt x="475" y="577"/>
                    <a:pt x="479" y="586"/>
                  </a:cubicBezTo>
                  <a:cubicBezTo>
                    <a:pt x="527" y="717"/>
                    <a:pt x="607" y="823"/>
                    <a:pt x="721" y="903"/>
                  </a:cubicBezTo>
                  <a:cubicBezTo>
                    <a:pt x="769" y="937"/>
                    <a:pt x="821" y="964"/>
                    <a:pt x="877" y="984"/>
                  </a:cubicBezTo>
                  <a:cubicBezTo>
                    <a:pt x="886" y="987"/>
                    <a:pt x="892" y="986"/>
                    <a:pt x="898" y="978"/>
                  </a:cubicBezTo>
                  <a:cubicBezTo>
                    <a:pt x="915" y="958"/>
                    <a:pt x="932" y="937"/>
                    <a:pt x="950" y="918"/>
                  </a:cubicBezTo>
                  <a:cubicBezTo>
                    <a:pt x="962" y="904"/>
                    <a:pt x="975" y="891"/>
                    <a:pt x="990" y="879"/>
                  </a:cubicBezTo>
                  <a:cubicBezTo>
                    <a:pt x="1010" y="863"/>
                    <a:pt x="1034" y="857"/>
                    <a:pt x="1059" y="866"/>
                  </a:cubicBezTo>
                  <a:cubicBezTo>
                    <a:pt x="1094" y="879"/>
                    <a:pt x="1130" y="891"/>
                    <a:pt x="1161" y="910"/>
                  </a:cubicBezTo>
                  <a:cubicBezTo>
                    <a:pt x="1240" y="956"/>
                    <a:pt x="1317" y="1006"/>
                    <a:pt x="1393" y="1056"/>
                  </a:cubicBezTo>
                  <a:cubicBezTo>
                    <a:pt x="1405" y="1064"/>
                    <a:pt x="1415" y="1075"/>
                    <a:pt x="1423" y="1087"/>
                  </a:cubicBezTo>
                  <a:cubicBezTo>
                    <a:pt x="1445" y="1118"/>
                    <a:pt x="1448" y="1149"/>
                    <a:pt x="1425" y="1183"/>
                  </a:cubicBezTo>
                  <a:cubicBezTo>
                    <a:pt x="1395" y="1226"/>
                    <a:pt x="1357" y="1264"/>
                    <a:pt x="1317" y="1299"/>
                  </a:cubicBezTo>
                  <a:cubicBezTo>
                    <a:pt x="1255" y="1354"/>
                    <a:pt x="1190" y="1407"/>
                    <a:pt x="1116" y="1447"/>
                  </a:cubicBezTo>
                  <a:cubicBezTo>
                    <a:pt x="1103" y="1454"/>
                    <a:pt x="1089" y="1458"/>
                    <a:pt x="1081" y="1461"/>
                  </a:cubicBezTo>
                  <a:close/>
                  <a:moveTo>
                    <a:pt x="326" y="120"/>
                  </a:moveTo>
                  <a:cubicBezTo>
                    <a:pt x="322" y="123"/>
                    <a:pt x="320" y="124"/>
                    <a:pt x="319" y="125"/>
                  </a:cubicBezTo>
                  <a:cubicBezTo>
                    <a:pt x="240" y="197"/>
                    <a:pt x="172" y="277"/>
                    <a:pt x="113" y="364"/>
                  </a:cubicBezTo>
                  <a:cubicBezTo>
                    <a:pt x="101" y="382"/>
                    <a:pt x="98" y="398"/>
                    <a:pt x="102" y="417"/>
                  </a:cubicBezTo>
                  <a:cubicBezTo>
                    <a:pt x="119" y="504"/>
                    <a:pt x="150" y="586"/>
                    <a:pt x="193" y="664"/>
                  </a:cubicBezTo>
                  <a:cubicBezTo>
                    <a:pt x="329" y="909"/>
                    <a:pt x="519" y="1103"/>
                    <a:pt x="759" y="1247"/>
                  </a:cubicBezTo>
                  <a:cubicBezTo>
                    <a:pt x="853" y="1304"/>
                    <a:pt x="953" y="1346"/>
                    <a:pt x="1062" y="1362"/>
                  </a:cubicBezTo>
                  <a:cubicBezTo>
                    <a:pt x="1070" y="1363"/>
                    <a:pt x="1079" y="1361"/>
                    <a:pt x="1086" y="1357"/>
                  </a:cubicBezTo>
                  <a:cubicBezTo>
                    <a:pt x="1168" y="1304"/>
                    <a:pt x="1244" y="1241"/>
                    <a:pt x="1312" y="1171"/>
                  </a:cubicBezTo>
                  <a:cubicBezTo>
                    <a:pt x="1322" y="1160"/>
                    <a:pt x="1332" y="1149"/>
                    <a:pt x="1342" y="1138"/>
                  </a:cubicBezTo>
                  <a:cubicBezTo>
                    <a:pt x="1338" y="1134"/>
                    <a:pt x="1335" y="1131"/>
                    <a:pt x="1332" y="1129"/>
                  </a:cubicBezTo>
                  <a:cubicBezTo>
                    <a:pt x="1244" y="1065"/>
                    <a:pt x="1150" y="1009"/>
                    <a:pt x="1051" y="963"/>
                  </a:cubicBezTo>
                  <a:cubicBezTo>
                    <a:pt x="1044" y="959"/>
                    <a:pt x="1039" y="960"/>
                    <a:pt x="1035" y="966"/>
                  </a:cubicBezTo>
                  <a:cubicBezTo>
                    <a:pt x="1021" y="983"/>
                    <a:pt x="1007" y="1000"/>
                    <a:pt x="992" y="1016"/>
                  </a:cubicBezTo>
                  <a:cubicBezTo>
                    <a:pt x="970" y="1040"/>
                    <a:pt x="948" y="1062"/>
                    <a:pt x="924" y="1084"/>
                  </a:cubicBezTo>
                  <a:cubicBezTo>
                    <a:pt x="920" y="1089"/>
                    <a:pt x="910" y="1091"/>
                    <a:pt x="903" y="1089"/>
                  </a:cubicBezTo>
                  <a:cubicBezTo>
                    <a:pt x="826" y="1075"/>
                    <a:pt x="757" y="1041"/>
                    <a:pt x="692" y="999"/>
                  </a:cubicBezTo>
                  <a:cubicBezTo>
                    <a:pt x="542" y="902"/>
                    <a:pt x="437" y="769"/>
                    <a:pt x="383" y="598"/>
                  </a:cubicBezTo>
                  <a:cubicBezTo>
                    <a:pt x="364" y="540"/>
                    <a:pt x="361" y="552"/>
                    <a:pt x="406" y="507"/>
                  </a:cubicBezTo>
                  <a:cubicBezTo>
                    <a:pt x="433" y="479"/>
                    <a:pt x="463" y="455"/>
                    <a:pt x="493" y="430"/>
                  </a:cubicBezTo>
                  <a:cubicBezTo>
                    <a:pt x="501" y="423"/>
                    <a:pt x="504" y="417"/>
                    <a:pt x="497" y="407"/>
                  </a:cubicBezTo>
                  <a:cubicBezTo>
                    <a:pt x="458" y="338"/>
                    <a:pt x="420" y="268"/>
                    <a:pt x="381" y="199"/>
                  </a:cubicBezTo>
                  <a:cubicBezTo>
                    <a:pt x="365" y="172"/>
                    <a:pt x="345" y="147"/>
                    <a:pt x="326" y="1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accent1"/>
                </a:solidFill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11D3B3-1FA7-297A-46EA-7823B6F26751}"/>
              </a:ext>
            </a:extLst>
          </p:cNvPr>
          <p:cNvCxnSpPr/>
          <p:nvPr/>
        </p:nvCxnSpPr>
        <p:spPr>
          <a:xfrm>
            <a:off x="7822604" y="1801085"/>
            <a:ext cx="355531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23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cloud\drive\websites\slidemodel\logo\sebastian\slidemodel-logo-tr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91" y="3164751"/>
            <a:ext cx="2791845" cy="52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F21D1FFA-C302-4B4C-FBFC-EBAEC5C9F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4078ED-7B86-1244-790B-7908D2F905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Team Slide</a:t>
            </a:r>
          </a:p>
        </p:txBody>
      </p:sp>
      <p:pic>
        <p:nvPicPr>
          <p:cNvPr id="22" name="Picture Placeholder 21" descr="A person in a suit holding a card&#10;&#10;Description automatically generated with medium confidence">
            <a:extLst>
              <a:ext uri="{FF2B5EF4-FFF2-40B4-BE49-F238E27FC236}">
                <a16:creationId xmlns:a16="http://schemas.microsoft.com/office/drawing/2014/main" id="{E4617117-8784-F6F7-46F2-FAFB5C36630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9" t="12102" r="12477" b="26851"/>
          <a:stretch/>
        </p:blipFill>
        <p:spPr>
          <a:xfrm>
            <a:off x="6814492" y="748146"/>
            <a:ext cx="1302312" cy="1302312"/>
          </a:xfrm>
        </p:spPr>
      </p:pic>
      <p:pic>
        <p:nvPicPr>
          <p:cNvPr id="24" name="Picture Placeholder 23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F99A3AB3-76DF-97FA-4D9D-A0D1A68D6CF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1" t="21117" r="16159" b="32357"/>
          <a:stretch/>
        </p:blipFill>
        <p:spPr>
          <a:xfrm>
            <a:off x="6814492" y="2715494"/>
            <a:ext cx="1302312" cy="1302312"/>
          </a:xfrm>
        </p:spPr>
      </p:pic>
      <p:pic>
        <p:nvPicPr>
          <p:cNvPr id="26" name="Picture Placeholder 25" descr="A person wearing sunglasses and holding his jacket over his shoulder&#10;&#10;Description automatically generated with low confidence">
            <a:extLst>
              <a:ext uri="{FF2B5EF4-FFF2-40B4-BE49-F238E27FC236}">
                <a16:creationId xmlns:a16="http://schemas.microsoft.com/office/drawing/2014/main" id="{AAD2126E-AD07-54E0-738F-0923BB08935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9" t="5086" r="20901" b="45840"/>
          <a:stretch/>
        </p:blipFill>
        <p:spPr>
          <a:xfrm>
            <a:off x="6814492" y="4682843"/>
            <a:ext cx="1302312" cy="130231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0251B6-5613-0DE7-3728-A88EE29FC2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dirty="0"/>
              <a:t>This is a sample text. Insert your desired text here. This is a sample text. Insert your desired text here. </a:t>
            </a:r>
          </a:p>
          <a:p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B527D30-C681-7F44-8685-2CACE5C7027D}"/>
              </a:ext>
            </a:extLst>
          </p:cNvPr>
          <p:cNvGrpSpPr/>
          <p:nvPr/>
        </p:nvGrpSpPr>
        <p:grpSpPr>
          <a:xfrm>
            <a:off x="8603673" y="911553"/>
            <a:ext cx="2507672" cy="975498"/>
            <a:chOff x="7736741" y="908720"/>
            <a:chExt cx="2016224" cy="97549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463FF8-6F0E-BD74-7AAC-4BC92207F7C2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B9F060-FF50-98BF-4F4B-A77501640615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NAME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4B93707-49EF-01F3-6A24-2E761F095C82}"/>
              </a:ext>
            </a:extLst>
          </p:cNvPr>
          <p:cNvGrpSpPr/>
          <p:nvPr/>
        </p:nvGrpSpPr>
        <p:grpSpPr>
          <a:xfrm>
            <a:off x="8603673" y="2878901"/>
            <a:ext cx="2507672" cy="975498"/>
            <a:chOff x="7736741" y="908720"/>
            <a:chExt cx="2016224" cy="97549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1C6F93-9C44-65E1-B427-C002DC6E0D62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A1A5AA-C270-47C8-48F2-33C3400BDA8B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NAME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93F349-DF7A-5FA5-3732-2A0C9A4CACC1}"/>
              </a:ext>
            </a:extLst>
          </p:cNvPr>
          <p:cNvGrpSpPr/>
          <p:nvPr/>
        </p:nvGrpSpPr>
        <p:grpSpPr>
          <a:xfrm>
            <a:off x="8603673" y="4846250"/>
            <a:ext cx="2507672" cy="975498"/>
            <a:chOff x="7736741" y="908720"/>
            <a:chExt cx="2016224" cy="97549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160C1E-1619-D5E2-4230-7266BB69EC6C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68098B5-ADAC-14F6-8FDC-7F48EAB1E732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NAME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DB896-ED9E-8E34-2D24-BE23ABA9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Graphic 45" descr="Line arrow: Straight outline">
            <a:extLst>
              <a:ext uri="{FF2B5EF4-FFF2-40B4-BE49-F238E27FC236}">
                <a16:creationId xmlns:a16="http://schemas.microsoft.com/office/drawing/2014/main" id="{244D5EE9-C4B0-DDED-BD22-6CB6CA87A69E}"/>
              </a:ext>
            </a:extLst>
          </p:cNvPr>
          <p:cNvSpPr/>
          <p:nvPr/>
        </p:nvSpPr>
        <p:spPr>
          <a:xfrm rot="10800000">
            <a:off x="3502124" y="887995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1749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54B23B-E061-68BF-31C3-CF49B0D576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Project Slide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D486A8-BBD9-04F1-C064-475CE37E9CD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N" sz="1600" dirty="0"/>
              <a:t>This is a sample text. Insert your desired text here. This is a sample text. Insert your desired text here.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D06BF-A5E3-24EF-1E12-8087847A74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4E482-E4E5-4AFC-83C6-9F283EA0C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6E825BD-A968-DC46-A336-2757C4CC5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8" name="Picture Placeholder 17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046B558D-2BA1-079B-6621-BA2F74F451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1" t="17178" r="3751" b="37376"/>
          <a:stretch/>
        </p:blipFill>
        <p:spPr>
          <a:xfrm>
            <a:off x="1" y="1628800"/>
            <a:ext cx="7102523" cy="5229199"/>
          </a:xfrm>
        </p:spPr>
      </p:pic>
      <p:sp>
        <p:nvSpPr>
          <p:cNvPr id="20" name="Graphic 45" descr="Line arrow: Straight outline">
            <a:extLst>
              <a:ext uri="{FF2B5EF4-FFF2-40B4-BE49-F238E27FC236}">
                <a16:creationId xmlns:a16="http://schemas.microsoft.com/office/drawing/2014/main" id="{0D07BB80-CE2F-AEEC-384D-375EB501955D}"/>
              </a:ext>
            </a:extLst>
          </p:cNvPr>
          <p:cNvSpPr/>
          <p:nvPr/>
        </p:nvSpPr>
        <p:spPr>
          <a:xfrm rot="10800000">
            <a:off x="4713973" y="887995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2927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3E7FC38-EA6C-52B2-AD1C-CA65D958819F}"/>
              </a:ext>
            </a:extLst>
          </p:cNvPr>
          <p:cNvSpPr txBox="1"/>
          <p:nvPr/>
        </p:nvSpPr>
        <p:spPr>
          <a:xfrm>
            <a:off x="8600155" y="657971"/>
            <a:ext cx="2538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Problem Slide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797D5-6103-6AA6-DB19-2481A1572C49}"/>
              </a:ext>
            </a:extLst>
          </p:cNvPr>
          <p:cNvSpPr txBox="1"/>
          <p:nvPr/>
        </p:nvSpPr>
        <p:spPr>
          <a:xfrm>
            <a:off x="8600155" y="1321183"/>
            <a:ext cx="2538900" cy="95922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Importance of the problem in the target domain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4C71DA-5A3D-577D-AB7A-1FC81CEFEEC7}"/>
              </a:ext>
            </a:extLst>
          </p:cNvPr>
          <p:cNvCxnSpPr>
            <a:cxnSpLocks/>
          </p:cNvCxnSpPr>
          <p:nvPr/>
        </p:nvCxnSpPr>
        <p:spPr>
          <a:xfrm>
            <a:off x="8600155" y="1213482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9C3959-D920-593C-12B1-73191425504A}"/>
              </a:ext>
            </a:extLst>
          </p:cNvPr>
          <p:cNvCxnSpPr>
            <a:cxnSpLocks/>
          </p:cNvCxnSpPr>
          <p:nvPr/>
        </p:nvCxnSpPr>
        <p:spPr>
          <a:xfrm>
            <a:off x="8600155" y="2375458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/>
              <a:t>Problem Statement Section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/>
              <a:t>This is a sample text. Insert your desired text here. This is a sample text. Insert your desired text here.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7B7D0D8-1F77-845E-6EC3-6529E8D05A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73BB2-A55F-5AF7-2D92-3D64872FE9D9}"/>
              </a:ext>
            </a:extLst>
          </p:cNvPr>
          <p:cNvSpPr txBox="1"/>
          <p:nvPr/>
        </p:nvSpPr>
        <p:spPr>
          <a:xfrm>
            <a:off x="8600155" y="2484964"/>
            <a:ext cx="2538900" cy="95922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Potential impact of a successful solution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1D2335-4961-CB44-EC54-983256B96320}"/>
              </a:ext>
            </a:extLst>
          </p:cNvPr>
          <p:cNvSpPr txBox="1"/>
          <p:nvPr/>
        </p:nvSpPr>
        <p:spPr>
          <a:xfrm>
            <a:off x="7750596" y="65797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5E631-366F-D5F1-5EFD-9C905D5F555D}"/>
              </a:ext>
            </a:extLst>
          </p:cNvPr>
          <p:cNvSpPr txBox="1"/>
          <p:nvPr/>
        </p:nvSpPr>
        <p:spPr>
          <a:xfrm>
            <a:off x="7750596" y="1321183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0C824-61D4-7389-9984-E3FB6AA29372}"/>
              </a:ext>
            </a:extLst>
          </p:cNvPr>
          <p:cNvSpPr txBox="1"/>
          <p:nvPr/>
        </p:nvSpPr>
        <p:spPr>
          <a:xfrm>
            <a:off x="7750596" y="2484964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009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16375704-2E50-2FE1-5B01-A7A9B73B2A2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96" t="2243" r="24596" b="2243"/>
          <a:stretch/>
        </p:blipFill>
        <p:spPr>
          <a:xfrm>
            <a:off x="6110654" y="0"/>
            <a:ext cx="5471746" cy="6858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98E043-701C-402B-BE7F-49A63B815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3187DD-8BCD-9420-4D96-9EBC00B49C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Problem Slide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7283EE7-3773-0E9C-9775-FE047FBDA9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/>
              <a:t>This is a sample text. Insert your desired text here. This is a sample text. Insert your desired text here. </a:t>
            </a:r>
            <a:endParaRPr lang="en-IN" dirty="0"/>
          </a:p>
        </p:txBody>
      </p:sp>
      <p:sp>
        <p:nvSpPr>
          <p:cNvPr id="11" name="Graphic 45" descr="Line arrow: Straight outline">
            <a:extLst>
              <a:ext uri="{FF2B5EF4-FFF2-40B4-BE49-F238E27FC236}">
                <a16:creationId xmlns:a16="http://schemas.microsoft.com/office/drawing/2014/main" id="{DE6855D0-7641-96EC-EE56-203F049A6AFA}"/>
              </a:ext>
            </a:extLst>
          </p:cNvPr>
          <p:cNvSpPr/>
          <p:nvPr/>
        </p:nvSpPr>
        <p:spPr>
          <a:xfrm rot="10800000">
            <a:off x="4749033" y="915704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9037E9-B8F0-6F10-659E-5A5990744557}"/>
              </a:ext>
            </a:extLst>
          </p:cNvPr>
          <p:cNvGrpSpPr/>
          <p:nvPr/>
        </p:nvGrpSpPr>
        <p:grpSpPr>
          <a:xfrm>
            <a:off x="1978836" y="3352637"/>
            <a:ext cx="2773272" cy="899089"/>
            <a:chOff x="7736741" y="908720"/>
            <a:chExt cx="2016224" cy="89908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481714-67F7-7C2F-5707-120D6EC96377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43680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4B8B91-71B6-6006-7ACF-6F5CFF66FDEC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Problem 01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7EAE34F2-35CA-40E6-D9AF-6CBBE7CEBDDC}"/>
              </a:ext>
            </a:extLst>
          </p:cNvPr>
          <p:cNvSpPr/>
          <p:nvPr/>
        </p:nvSpPr>
        <p:spPr>
          <a:xfrm>
            <a:off x="693737" y="3376332"/>
            <a:ext cx="851698" cy="8516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6DB4B3-7F1B-C6F6-9886-D025520C2739}"/>
              </a:ext>
            </a:extLst>
          </p:cNvPr>
          <p:cNvSpPr/>
          <p:nvPr/>
        </p:nvSpPr>
        <p:spPr>
          <a:xfrm>
            <a:off x="693737" y="4978539"/>
            <a:ext cx="851698" cy="8516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4D0853-436B-FD88-0130-4CFA2FD5BBCB}"/>
              </a:ext>
            </a:extLst>
          </p:cNvPr>
          <p:cNvGrpSpPr/>
          <p:nvPr/>
        </p:nvGrpSpPr>
        <p:grpSpPr>
          <a:xfrm>
            <a:off x="1978836" y="4954844"/>
            <a:ext cx="2773272" cy="899089"/>
            <a:chOff x="7736741" y="908720"/>
            <a:chExt cx="2016224" cy="8990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91444B-0AC2-0FCE-53AD-251E02176DF9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43680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8340B6-DCD8-1B9E-088E-E05C4A5F6B67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Problem 01</a:t>
              </a:r>
            </a:p>
          </p:txBody>
        </p:sp>
      </p:grpSp>
      <p:pic>
        <p:nvPicPr>
          <p:cNvPr id="30" name="Graphic 29" descr="Iceberg with solid fill">
            <a:extLst>
              <a:ext uri="{FF2B5EF4-FFF2-40B4-BE49-F238E27FC236}">
                <a16:creationId xmlns:a16="http://schemas.microsoft.com/office/drawing/2014/main" id="{3189CDA6-7E21-8F13-CCE8-40069A938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59" y="3545054"/>
            <a:ext cx="514254" cy="514254"/>
          </a:xfrm>
          <a:prstGeom prst="rect">
            <a:avLst/>
          </a:prstGeom>
        </p:spPr>
      </p:pic>
      <p:pic>
        <p:nvPicPr>
          <p:cNvPr id="32" name="Graphic 31" descr="Fire with solid fill">
            <a:extLst>
              <a:ext uri="{FF2B5EF4-FFF2-40B4-BE49-F238E27FC236}">
                <a16:creationId xmlns:a16="http://schemas.microsoft.com/office/drawing/2014/main" id="{70672BF1-D296-BAAE-EC27-952D0E9D10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963" y="5139766"/>
            <a:ext cx="529246" cy="52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8646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 descr="A person sitting at a desk with a computer and a plant in a vase&#10;&#10;Description automatically generated with low confidence">
            <a:extLst>
              <a:ext uri="{FF2B5EF4-FFF2-40B4-BE49-F238E27FC236}">
                <a16:creationId xmlns:a16="http://schemas.microsoft.com/office/drawing/2014/main" id="{CA1EA232-961E-C859-6924-820E2F349E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" t="21795" r="13958" b="46568"/>
          <a:stretch/>
        </p:blipFill>
        <p:spPr>
          <a:xfrm>
            <a:off x="0" y="3429000"/>
            <a:ext cx="6022404" cy="3429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98E043-701C-402B-BE7F-49A63B815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3187DD-8BCD-9420-4D96-9EBC00B49C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Importance of the</a:t>
            </a:r>
            <a:br>
              <a:rPr lang="en-US" dirty="0"/>
            </a:br>
            <a:r>
              <a:rPr lang="en-US" dirty="0"/>
              <a:t>Problem in the </a:t>
            </a:r>
            <a:br>
              <a:rPr lang="en-US" dirty="0"/>
            </a:br>
            <a:r>
              <a:rPr lang="en-US" dirty="0"/>
              <a:t>Target Domain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8D0DC50-9554-D29B-13A8-A92EF943E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This is a sample text. Insert your desired text here. This is a sample text. Insert your desired text here. </a:t>
            </a:r>
          </a:p>
        </p:txBody>
      </p:sp>
      <p:sp>
        <p:nvSpPr>
          <p:cNvPr id="11" name="Graphic 45" descr="Line arrow: Straight outline">
            <a:extLst>
              <a:ext uri="{FF2B5EF4-FFF2-40B4-BE49-F238E27FC236}">
                <a16:creationId xmlns:a16="http://schemas.microsoft.com/office/drawing/2014/main" id="{DE6855D0-7641-96EC-EE56-203F049A6AFA}"/>
              </a:ext>
            </a:extLst>
          </p:cNvPr>
          <p:cNvSpPr/>
          <p:nvPr/>
        </p:nvSpPr>
        <p:spPr>
          <a:xfrm rot="10800000">
            <a:off x="5764233" y="1052736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5BEBFEC-D5D7-743E-96B2-190B3E3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9965F4-48FC-70FC-9349-F81BBE3AFC00}"/>
              </a:ext>
            </a:extLst>
          </p:cNvPr>
          <p:cNvSpPr/>
          <p:nvPr/>
        </p:nvSpPr>
        <p:spPr>
          <a:xfrm>
            <a:off x="5230316" y="2996952"/>
            <a:ext cx="1584176" cy="1584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Climbing with solid fill">
            <a:extLst>
              <a:ext uri="{FF2B5EF4-FFF2-40B4-BE49-F238E27FC236}">
                <a16:creationId xmlns:a16="http://schemas.microsoft.com/office/drawing/2014/main" id="{7A4A9FAD-2E9B-DFFE-3BFD-940003F0F2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5204" y="33318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2592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C7EF7C-8E27-94AD-93E0-B194538099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Potential Impact of a Successful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0DB5C-D75D-4116-D2CA-682B81621C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4774D1-706F-0B89-48AB-034A17F35C88}"/>
              </a:ext>
            </a:extLst>
          </p:cNvPr>
          <p:cNvSpPr/>
          <p:nvPr userDrawn="1"/>
        </p:nvSpPr>
        <p:spPr>
          <a:xfrm>
            <a:off x="4582244" y="764704"/>
            <a:ext cx="4392488" cy="2514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057FC7-9E4D-A2D3-81AB-39E3748309B6}"/>
              </a:ext>
            </a:extLst>
          </p:cNvPr>
          <p:cNvSpPr/>
          <p:nvPr userDrawn="1"/>
        </p:nvSpPr>
        <p:spPr>
          <a:xfrm>
            <a:off x="8877781" y="764704"/>
            <a:ext cx="2272991" cy="2514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51C841-FAD9-BBA0-4ED7-5527FA80BE7F}"/>
              </a:ext>
            </a:extLst>
          </p:cNvPr>
          <p:cNvSpPr/>
          <p:nvPr userDrawn="1"/>
        </p:nvSpPr>
        <p:spPr>
          <a:xfrm>
            <a:off x="6758284" y="3504260"/>
            <a:ext cx="4392488" cy="2514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A0DAB-00E0-8206-58B5-D89561E0B622}"/>
              </a:ext>
            </a:extLst>
          </p:cNvPr>
          <p:cNvSpPr/>
          <p:nvPr userDrawn="1"/>
        </p:nvSpPr>
        <p:spPr>
          <a:xfrm>
            <a:off x="4582244" y="3504260"/>
            <a:ext cx="2272991" cy="2514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76FB95-1F94-BB0C-C753-693C7F50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D63882C-0DD1-69E0-F65B-F96CF0FB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566DE4-C9BC-C9D3-A07F-7440199C5FAD}"/>
              </a:ext>
            </a:extLst>
          </p:cNvPr>
          <p:cNvGrpSpPr/>
          <p:nvPr/>
        </p:nvGrpSpPr>
        <p:grpSpPr>
          <a:xfrm>
            <a:off x="5302324" y="1484784"/>
            <a:ext cx="2624461" cy="975498"/>
            <a:chOff x="7736741" y="908720"/>
            <a:chExt cx="2016224" cy="9754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03B4C3-0A10-C30F-EE59-7A12C4304D1F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E524E1-EE8F-DC99-E6C9-57926E98F07F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Solution 01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E75F6B-D906-C794-0C0D-8BCB8E4BEC93}"/>
              </a:ext>
            </a:extLst>
          </p:cNvPr>
          <p:cNvGrpSpPr/>
          <p:nvPr/>
        </p:nvGrpSpPr>
        <p:grpSpPr>
          <a:xfrm>
            <a:off x="7582537" y="4273798"/>
            <a:ext cx="2624461" cy="975498"/>
            <a:chOff x="7736741" y="908720"/>
            <a:chExt cx="2016224" cy="975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ACC744-94C9-E96D-3D19-37A029A176E8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20C94A-5C92-D3BD-970A-6D6E795E2908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Solution 02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6270F7-4852-FEDF-567A-A03705D1CF0F}"/>
              </a:ext>
            </a:extLst>
          </p:cNvPr>
          <p:cNvGrpSpPr/>
          <p:nvPr/>
        </p:nvGrpSpPr>
        <p:grpSpPr>
          <a:xfrm>
            <a:off x="9650625" y="1578657"/>
            <a:ext cx="727303" cy="886669"/>
            <a:chOff x="9644344" y="1503462"/>
            <a:chExt cx="727303" cy="886669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8B632B2-5F3E-DDFF-E021-8B9173C02F99}"/>
                </a:ext>
              </a:extLst>
            </p:cNvPr>
            <p:cNvSpPr/>
            <p:nvPr/>
          </p:nvSpPr>
          <p:spPr>
            <a:xfrm>
              <a:off x="9644344" y="1503462"/>
              <a:ext cx="727303" cy="886669"/>
            </a:xfrm>
            <a:custGeom>
              <a:avLst/>
              <a:gdLst>
                <a:gd name="connsiteX0" fmla="*/ 363652 w 727303"/>
                <a:gd name="connsiteY0" fmla="*/ 886669 h 886669"/>
                <a:gd name="connsiteX1" fmla="*/ 355095 w 727303"/>
                <a:gd name="connsiteY1" fmla="*/ 884530 h 886669"/>
                <a:gd name="connsiteX2" fmla="*/ 0 w 727303"/>
                <a:gd name="connsiteY2" fmla="*/ 158296 h 886669"/>
                <a:gd name="connsiteX3" fmla="*/ 21391 w 727303"/>
                <a:gd name="connsiteY3" fmla="*/ 136904 h 886669"/>
                <a:gd name="connsiteX4" fmla="*/ 158296 w 727303"/>
                <a:gd name="connsiteY4" fmla="*/ 18183 h 886669"/>
                <a:gd name="connsiteX5" fmla="*/ 179687 w 727303"/>
                <a:gd name="connsiteY5" fmla="*/ 0 h 886669"/>
                <a:gd name="connsiteX6" fmla="*/ 547617 w 727303"/>
                <a:gd name="connsiteY6" fmla="*/ 0 h 886669"/>
                <a:gd name="connsiteX7" fmla="*/ 569008 w 727303"/>
                <a:gd name="connsiteY7" fmla="*/ 18183 h 886669"/>
                <a:gd name="connsiteX8" fmla="*/ 705913 w 727303"/>
                <a:gd name="connsiteY8" fmla="*/ 136904 h 886669"/>
                <a:gd name="connsiteX9" fmla="*/ 727304 w 727303"/>
                <a:gd name="connsiteY9" fmla="*/ 158296 h 886669"/>
                <a:gd name="connsiteX10" fmla="*/ 372208 w 727303"/>
                <a:gd name="connsiteY10" fmla="*/ 885600 h 886669"/>
                <a:gd name="connsiteX11" fmla="*/ 363652 w 727303"/>
                <a:gd name="connsiteY11" fmla="*/ 886669 h 886669"/>
                <a:gd name="connsiteX12" fmla="*/ 42783 w 727303"/>
                <a:gd name="connsiteY12" fmla="*/ 178617 h 886669"/>
                <a:gd name="connsiteX13" fmla="*/ 363652 w 727303"/>
                <a:gd name="connsiteY13" fmla="*/ 842817 h 886669"/>
                <a:gd name="connsiteX14" fmla="*/ 684521 w 727303"/>
                <a:gd name="connsiteY14" fmla="*/ 178617 h 886669"/>
                <a:gd name="connsiteX15" fmla="*/ 530504 w 727303"/>
                <a:gd name="connsiteY15" fmla="*/ 42783 h 886669"/>
                <a:gd name="connsiteX16" fmla="*/ 196800 w 727303"/>
                <a:gd name="connsiteY16" fmla="*/ 42783 h 886669"/>
                <a:gd name="connsiteX17" fmla="*/ 42783 w 727303"/>
                <a:gd name="connsiteY17" fmla="*/ 178617 h 88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303" h="886669">
                  <a:moveTo>
                    <a:pt x="363652" y="886669"/>
                  </a:moveTo>
                  <a:cubicBezTo>
                    <a:pt x="360443" y="886669"/>
                    <a:pt x="358304" y="885600"/>
                    <a:pt x="355095" y="884530"/>
                  </a:cubicBezTo>
                  <a:cubicBezTo>
                    <a:pt x="222469" y="829982"/>
                    <a:pt x="0" y="736930"/>
                    <a:pt x="0" y="158296"/>
                  </a:cubicBezTo>
                  <a:cubicBezTo>
                    <a:pt x="0" y="146530"/>
                    <a:pt x="9626" y="136904"/>
                    <a:pt x="21391" y="136904"/>
                  </a:cubicBezTo>
                  <a:cubicBezTo>
                    <a:pt x="89843" y="136904"/>
                    <a:pt x="148669" y="86635"/>
                    <a:pt x="158296" y="18183"/>
                  </a:cubicBezTo>
                  <a:cubicBezTo>
                    <a:pt x="159365" y="7487"/>
                    <a:pt x="168991" y="0"/>
                    <a:pt x="179687" y="0"/>
                  </a:cubicBezTo>
                  <a:lnTo>
                    <a:pt x="547617" y="0"/>
                  </a:lnTo>
                  <a:cubicBezTo>
                    <a:pt x="558313" y="0"/>
                    <a:pt x="566869" y="7487"/>
                    <a:pt x="569008" y="18183"/>
                  </a:cubicBezTo>
                  <a:cubicBezTo>
                    <a:pt x="578634" y="86635"/>
                    <a:pt x="637461" y="136904"/>
                    <a:pt x="705913" y="136904"/>
                  </a:cubicBezTo>
                  <a:cubicBezTo>
                    <a:pt x="717678" y="136904"/>
                    <a:pt x="727304" y="146530"/>
                    <a:pt x="727304" y="158296"/>
                  </a:cubicBezTo>
                  <a:cubicBezTo>
                    <a:pt x="727304" y="736930"/>
                    <a:pt x="504835" y="829982"/>
                    <a:pt x="372208" y="885600"/>
                  </a:cubicBezTo>
                  <a:cubicBezTo>
                    <a:pt x="369000" y="886669"/>
                    <a:pt x="366861" y="886669"/>
                    <a:pt x="363652" y="886669"/>
                  </a:cubicBezTo>
                  <a:close/>
                  <a:moveTo>
                    <a:pt x="42783" y="178617"/>
                  </a:moveTo>
                  <a:cubicBezTo>
                    <a:pt x="47061" y="699495"/>
                    <a:pt x="234235" y="788269"/>
                    <a:pt x="363652" y="842817"/>
                  </a:cubicBezTo>
                  <a:cubicBezTo>
                    <a:pt x="493069" y="788269"/>
                    <a:pt x="680243" y="699495"/>
                    <a:pt x="684521" y="178617"/>
                  </a:cubicBezTo>
                  <a:cubicBezTo>
                    <a:pt x="609652" y="168991"/>
                    <a:pt x="548687" y="115513"/>
                    <a:pt x="530504" y="42783"/>
                  </a:cubicBezTo>
                  <a:lnTo>
                    <a:pt x="196800" y="42783"/>
                  </a:lnTo>
                  <a:cubicBezTo>
                    <a:pt x="178617" y="115513"/>
                    <a:pt x="117652" y="168991"/>
                    <a:pt x="42783" y="178617"/>
                  </a:cubicBezTo>
                  <a:close/>
                </a:path>
              </a:pathLst>
            </a:custGeom>
            <a:solidFill>
              <a:schemeClr val="bg1"/>
            </a:solidFill>
            <a:ln w="106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AA124C-3298-299A-0FBF-76DBD13BAFF3}"/>
                </a:ext>
              </a:extLst>
            </p:cNvPr>
            <p:cNvSpPr/>
            <p:nvPr/>
          </p:nvSpPr>
          <p:spPr>
            <a:xfrm>
              <a:off x="9719213" y="1578332"/>
              <a:ext cx="577564" cy="732651"/>
            </a:xfrm>
            <a:custGeom>
              <a:avLst/>
              <a:gdLst>
                <a:gd name="connsiteX0" fmla="*/ 432104 w 577564"/>
                <a:gd name="connsiteY0" fmla="*/ 0 h 732651"/>
                <a:gd name="connsiteX1" fmla="*/ 145461 w 577564"/>
                <a:gd name="connsiteY1" fmla="*/ 0 h 732651"/>
                <a:gd name="connsiteX2" fmla="*/ 0 w 577564"/>
                <a:gd name="connsiteY2" fmla="*/ 129417 h 732651"/>
                <a:gd name="connsiteX3" fmla="*/ 288782 w 577564"/>
                <a:gd name="connsiteY3" fmla="*/ 732652 h 732651"/>
                <a:gd name="connsiteX4" fmla="*/ 577565 w 577564"/>
                <a:gd name="connsiteY4" fmla="*/ 129417 h 732651"/>
                <a:gd name="connsiteX5" fmla="*/ 432104 w 577564"/>
                <a:gd name="connsiteY5" fmla="*/ 0 h 732651"/>
                <a:gd name="connsiteX6" fmla="*/ 66313 w 577564"/>
                <a:gd name="connsiteY6" fmla="*/ 196800 h 732651"/>
                <a:gd name="connsiteX7" fmla="*/ 49200 w 577564"/>
                <a:gd name="connsiteY7" fmla="*/ 179687 h 732651"/>
                <a:gd name="connsiteX8" fmla="*/ 66313 w 577564"/>
                <a:gd name="connsiteY8" fmla="*/ 162574 h 732651"/>
                <a:gd name="connsiteX9" fmla="*/ 83426 w 577564"/>
                <a:gd name="connsiteY9" fmla="*/ 179687 h 732651"/>
                <a:gd name="connsiteX10" fmla="*/ 66313 w 577564"/>
                <a:gd name="connsiteY10" fmla="*/ 196800 h 732651"/>
                <a:gd name="connsiteX11" fmla="*/ 94122 w 577564"/>
                <a:gd name="connsiteY11" fmla="*/ 324078 h 732651"/>
                <a:gd name="connsiteX12" fmla="*/ 77009 w 577564"/>
                <a:gd name="connsiteY12" fmla="*/ 341191 h 732651"/>
                <a:gd name="connsiteX13" fmla="*/ 59896 w 577564"/>
                <a:gd name="connsiteY13" fmla="*/ 324078 h 732651"/>
                <a:gd name="connsiteX14" fmla="*/ 77009 w 577564"/>
                <a:gd name="connsiteY14" fmla="*/ 306965 h 732651"/>
                <a:gd name="connsiteX15" fmla="*/ 94122 w 577564"/>
                <a:gd name="connsiteY15" fmla="*/ 324078 h 732651"/>
                <a:gd name="connsiteX16" fmla="*/ 127278 w 577564"/>
                <a:gd name="connsiteY16" fmla="*/ 457774 h 732651"/>
                <a:gd name="connsiteX17" fmla="*/ 110165 w 577564"/>
                <a:gd name="connsiteY17" fmla="*/ 474887 h 732651"/>
                <a:gd name="connsiteX18" fmla="*/ 110165 w 577564"/>
                <a:gd name="connsiteY18" fmla="*/ 474887 h 732651"/>
                <a:gd name="connsiteX19" fmla="*/ 110165 w 577564"/>
                <a:gd name="connsiteY19" fmla="*/ 474887 h 732651"/>
                <a:gd name="connsiteX20" fmla="*/ 93052 w 577564"/>
                <a:gd name="connsiteY20" fmla="*/ 457774 h 732651"/>
                <a:gd name="connsiteX21" fmla="*/ 110165 w 577564"/>
                <a:gd name="connsiteY21" fmla="*/ 440661 h 732651"/>
                <a:gd name="connsiteX22" fmla="*/ 127278 w 577564"/>
                <a:gd name="connsiteY22" fmla="*/ 457774 h 732651"/>
                <a:gd name="connsiteX23" fmla="*/ 194661 w 577564"/>
                <a:gd name="connsiteY23" fmla="*/ 579704 h 732651"/>
                <a:gd name="connsiteX24" fmla="*/ 177548 w 577564"/>
                <a:gd name="connsiteY24" fmla="*/ 596817 h 732651"/>
                <a:gd name="connsiteX25" fmla="*/ 160435 w 577564"/>
                <a:gd name="connsiteY25" fmla="*/ 579704 h 732651"/>
                <a:gd name="connsiteX26" fmla="*/ 177548 w 577564"/>
                <a:gd name="connsiteY26" fmla="*/ 562591 h 732651"/>
                <a:gd name="connsiteX27" fmla="*/ 194661 w 577564"/>
                <a:gd name="connsiteY27" fmla="*/ 579704 h 732651"/>
                <a:gd name="connsiteX28" fmla="*/ 205356 w 577564"/>
                <a:gd name="connsiteY28" fmla="*/ 68452 h 732651"/>
                <a:gd name="connsiteX29" fmla="*/ 188243 w 577564"/>
                <a:gd name="connsiteY29" fmla="*/ 85565 h 732651"/>
                <a:gd name="connsiteX30" fmla="*/ 188243 w 577564"/>
                <a:gd name="connsiteY30" fmla="*/ 85565 h 732651"/>
                <a:gd name="connsiteX31" fmla="*/ 171130 w 577564"/>
                <a:gd name="connsiteY31" fmla="*/ 68452 h 732651"/>
                <a:gd name="connsiteX32" fmla="*/ 188243 w 577564"/>
                <a:gd name="connsiteY32" fmla="*/ 51339 h 732651"/>
                <a:gd name="connsiteX33" fmla="*/ 205356 w 577564"/>
                <a:gd name="connsiteY33" fmla="*/ 68452 h 732651"/>
                <a:gd name="connsiteX34" fmla="*/ 305895 w 577564"/>
                <a:gd name="connsiteY34" fmla="*/ 657782 h 732651"/>
                <a:gd name="connsiteX35" fmla="*/ 288782 w 577564"/>
                <a:gd name="connsiteY35" fmla="*/ 674895 h 732651"/>
                <a:gd name="connsiteX36" fmla="*/ 271669 w 577564"/>
                <a:gd name="connsiteY36" fmla="*/ 657782 h 732651"/>
                <a:gd name="connsiteX37" fmla="*/ 288782 w 577564"/>
                <a:gd name="connsiteY37" fmla="*/ 640669 h 732651"/>
                <a:gd name="connsiteX38" fmla="*/ 305895 w 577564"/>
                <a:gd name="connsiteY38" fmla="*/ 657782 h 732651"/>
                <a:gd name="connsiteX39" fmla="*/ 305895 w 577564"/>
                <a:gd name="connsiteY39" fmla="*/ 68452 h 732651"/>
                <a:gd name="connsiteX40" fmla="*/ 288782 w 577564"/>
                <a:gd name="connsiteY40" fmla="*/ 85565 h 732651"/>
                <a:gd name="connsiteX41" fmla="*/ 271669 w 577564"/>
                <a:gd name="connsiteY41" fmla="*/ 68452 h 732651"/>
                <a:gd name="connsiteX42" fmla="*/ 288782 w 577564"/>
                <a:gd name="connsiteY42" fmla="*/ 51339 h 732651"/>
                <a:gd name="connsiteX43" fmla="*/ 305895 w 577564"/>
                <a:gd name="connsiteY43" fmla="*/ 68452 h 732651"/>
                <a:gd name="connsiteX44" fmla="*/ 388252 w 577564"/>
                <a:gd name="connsiteY44" fmla="*/ 85565 h 732651"/>
                <a:gd name="connsiteX45" fmla="*/ 371139 w 577564"/>
                <a:gd name="connsiteY45" fmla="*/ 68452 h 732651"/>
                <a:gd name="connsiteX46" fmla="*/ 388252 w 577564"/>
                <a:gd name="connsiteY46" fmla="*/ 51339 h 732651"/>
                <a:gd name="connsiteX47" fmla="*/ 405365 w 577564"/>
                <a:gd name="connsiteY47" fmla="*/ 68452 h 732651"/>
                <a:gd name="connsiteX48" fmla="*/ 388252 w 577564"/>
                <a:gd name="connsiteY48" fmla="*/ 85565 h 732651"/>
                <a:gd name="connsiteX49" fmla="*/ 416061 w 577564"/>
                <a:gd name="connsiteY49" fmla="*/ 579704 h 732651"/>
                <a:gd name="connsiteX50" fmla="*/ 398948 w 577564"/>
                <a:gd name="connsiteY50" fmla="*/ 596817 h 732651"/>
                <a:gd name="connsiteX51" fmla="*/ 381835 w 577564"/>
                <a:gd name="connsiteY51" fmla="*/ 579704 h 732651"/>
                <a:gd name="connsiteX52" fmla="*/ 398948 w 577564"/>
                <a:gd name="connsiteY52" fmla="*/ 562591 h 732651"/>
                <a:gd name="connsiteX53" fmla="*/ 416061 w 577564"/>
                <a:gd name="connsiteY53" fmla="*/ 579704 h 732651"/>
                <a:gd name="connsiteX54" fmla="*/ 466330 w 577564"/>
                <a:gd name="connsiteY54" fmla="*/ 473817 h 732651"/>
                <a:gd name="connsiteX55" fmla="*/ 449217 w 577564"/>
                <a:gd name="connsiteY55" fmla="*/ 456704 h 732651"/>
                <a:gd name="connsiteX56" fmla="*/ 466330 w 577564"/>
                <a:gd name="connsiteY56" fmla="*/ 439591 h 732651"/>
                <a:gd name="connsiteX57" fmla="*/ 483443 w 577564"/>
                <a:gd name="connsiteY57" fmla="*/ 456704 h 732651"/>
                <a:gd name="connsiteX58" fmla="*/ 466330 w 577564"/>
                <a:gd name="connsiteY58" fmla="*/ 473817 h 732651"/>
                <a:gd name="connsiteX59" fmla="*/ 516600 w 577564"/>
                <a:gd name="connsiteY59" fmla="*/ 324078 h 732651"/>
                <a:gd name="connsiteX60" fmla="*/ 499487 w 577564"/>
                <a:gd name="connsiteY60" fmla="*/ 341191 h 732651"/>
                <a:gd name="connsiteX61" fmla="*/ 482374 w 577564"/>
                <a:gd name="connsiteY61" fmla="*/ 324078 h 732651"/>
                <a:gd name="connsiteX62" fmla="*/ 499487 w 577564"/>
                <a:gd name="connsiteY62" fmla="*/ 306965 h 732651"/>
                <a:gd name="connsiteX63" fmla="*/ 516600 w 577564"/>
                <a:gd name="connsiteY63" fmla="*/ 324078 h 732651"/>
                <a:gd name="connsiteX64" fmla="*/ 527295 w 577564"/>
                <a:gd name="connsiteY64" fmla="*/ 179687 h 732651"/>
                <a:gd name="connsiteX65" fmla="*/ 510182 w 577564"/>
                <a:gd name="connsiteY65" fmla="*/ 196800 h 732651"/>
                <a:gd name="connsiteX66" fmla="*/ 493069 w 577564"/>
                <a:gd name="connsiteY66" fmla="*/ 179687 h 732651"/>
                <a:gd name="connsiteX67" fmla="*/ 510182 w 577564"/>
                <a:gd name="connsiteY67" fmla="*/ 162574 h 732651"/>
                <a:gd name="connsiteX68" fmla="*/ 527295 w 577564"/>
                <a:gd name="connsiteY68" fmla="*/ 179687 h 73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77564" h="732651">
                  <a:moveTo>
                    <a:pt x="432104" y="0"/>
                  </a:moveTo>
                  <a:lnTo>
                    <a:pt x="145461" y="0"/>
                  </a:lnTo>
                  <a:cubicBezTo>
                    <a:pt x="120861" y="64174"/>
                    <a:pt x="66313" y="112304"/>
                    <a:pt x="0" y="129417"/>
                  </a:cubicBezTo>
                  <a:cubicBezTo>
                    <a:pt x="9626" y="589330"/>
                    <a:pt x="170061" y="681313"/>
                    <a:pt x="288782" y="732652"/>
                  </a:cubicBezTo>
                  <a:cubicBezTo>
                    <a:pt x="407504" y="682382"/>
                    <a:pt x="566869" y="589330"/>
                    <a:pt x="577565" y="129417"/>
                  </a:cubicBezTo>
                  <a:cubicBezTo>
                    <a:pt x="511252" y="112304"/>
                    <a:pt x="456704" y="64174"/>
                    <a:pt x="432104" y="0"/>
                  </a:cubicBezTo>
                  <a:close/>
                  <a:moveTo>
                    <a:pt x="66313" y="196800"/>
                  </a:moveTo>
                  <a:cubicBezTo>
                    <a:pt x="56687" y="196800"/>
                    <a:pt x="49200" y="189313"/>
                    <a:pt x="49200" y="179687"/>
                  </a:cubicBezTo>
                  <a:cubicBezTo>
                    <a:pt x="49200" y="170061"/>
                    <a:pt x="56687" y="162574"/>
                    <a:pt x="66313" y="162574"/>
                  </a:cubicBezTo>
                  <a:cubicBezTo>
                    <a:pt x="75939" y="162574"/>
                    <a:pt x="83426" y="170061"/>
                    <a:pt x="83426" y="179687"/>
                  </a:cubicBezTo>
                  <a:cubicBezTo>
                    <a:pt x="83426" y="189313"/>
                    <a:pt x="75939" y="196800"/>
                    <a:pt x="66313" y="196800"/>
                  </a:cubicBezTo>
                  <a:close/>
                  <a:moveTo>
                    <a:pt x="94122" y="324078"/>
                  </a:moveTo>
                  <a:cubicBezTo>
                    <a:pt x="94122" y="333704"/>
                    <a:pt x="86635" y="341191"/>
                    <a:pt x="77009" y="341191"/>
                  </a:cubicBezTo>
                  <a:cubicBezTo>
                    <a:pt x="67383" y="341191"/>
                    <a:pt x="59896" y="333704"/>
                    <a:pt x="59896" y="324078"/>
                  </a:cubicBezTo>
                  <a:cubicBezTo>
                    <a:pt x="59896" y="314452"/>
                    <a:pt x="67383" y="306965"/>
                    <a:pt x="77009" y="306965"/>
                  </a:cubicBezTo>
                  <a:cubicBezTo>
                    <a:pt x="86635" y="308035"/>
                    <a:pt x="94122" y="315522"/>
                    <a:pt x="94122" y="324078"/>
                  </a:cubicBezTo>
                  <a:close/>
                  <a:moveTo>
                    <a:pt x="127278" y="457774"/>
                  </a:moveTo>
                  <a:cubicBezTo>
                    <a:pt x="127278" y="467400"/>
                    <a:pt x="119791" y="474887"/>
                    <a:pt x="110165" y="474887"/>
                  </a:cubicBezTo>
                  <a:cubicBezTo>
                    <a:pt x="110165" y="474887"/>
                    <a:pt x="110165" y="474887"/>
                    <a:pt x="110165" y="474887"/>
                  </a:cubicBezTo>
                  <a:lnTo>
                    <a:pt x="110165" y="474887"/>
                  </a:lnTo>
                  <a:cubicBezTo>
                    <a:pt x="100539" y="474887"/>
                    <a:pt x="93052" y="467400"/>
                    <a:pt x="93052" y="457774"/>
                  </a:cubicBezTo>
                  <a:cubicBezTo>
                    <a:pt x="93052" y="448148"/>
                    <a:pt x="100539" y="440661"/>
                    <a:pt x="110165" y="440661"/>
                  </a:cubicBezTo>
                  <a:cubicBezTo>
                    <a:pt x="119791" y="440661"/>
                    <a:pt x="127278" y="448148"/>
                    <a:pt x="127278" y="457774"/>
                  </a:cubicBezTo>
                  <a:close/>
                  <a:moveTo>
                    <a:pt x="194661" y="579704"/>
                  </a:moveTo>
                  <a:cubicBezTo>
                    <a:pt x="194661" y="589330"/>
                    <a:pt x="187174" y="596817"/>
                    <a:pt x="177548" y="596817"/>
                  </a:cubicBezTo>
                  <a:cubicBezTo>
                    <a:pt x="167922" y="596817"/>
                    <a:pt x="160435" y="589330"/>
                    <a:pt x="160435" y="579704"/>
                  </a:cubicBezTo>
                  <a:cubicBezTo>
                    <a:pt x="160435" y="570078"/>
                    <a:pt x="167922" y="562591"/>
                    <a:pt x="177548" y="562591"/>
                  </a:cubicBezTo>
                  <a:cubicBezTo>
                    <a:pt x="187174" y="562591"/>
                    <a:pt x="194661" y="570078"/>
                    <a:pt x="194661" y="579704"/>
                  </a:cubicBezTo>
                  <a:close/>
                  <a:moveTo>
                    <a:pt x="205356" y="68452"/>
                  </a:moveTo>
                  <a:cubicBezTo>
                    <a:pt x="205356" y="78078"/>
                    <a:pt x="197869" y="85565"/>
                    <a:pt x="188243" y="85565"/>
                  </a:cubicBezTo>
                  <a:lnTo>
                    <a:pt x="188243" y="85565"/>
                  </a:lnTo>
                  <a:cubicBezTo>
                    <a:pt x="178617" y="85565"/>
                    <a:pt x="171130" y="78078"/>
                    <a:pt x="171130" y="68452"/>
                  </a:cubicBezTo>
                  <a:cubicBezTo>
                    <a:pt x="171130" y="58826"/>
                    <a:pt x="178617" y="51339"/>
                    <a:pt x="188243" y="51339"/>
                  </a:cubicBezTo>
                  <a:cubicBezTo>
                    <a:pt x="197869" y="52409"/>
                    <a:pt x="205356" y="59896"/>
                    <a:pt x="205356" y="68452"/>
                  </a:cubicBezTo>
                  <a:close/>
                  <a:moveTo>
                    <a:pt x="305895" y="657782"/>
                  </a:moveTo>
                  <a:cubicBezTo>
                    <a:pt x="305895" y="667408"/>
                    <a:pt x="298409" y="674895"/>
                    <a:pt x="288782" y="674895"/>
                  </a:cubicBezTo>
                  <a:cubicBezTo>
                    <a:pt x="279156" y="674895"/>
                    <a:pt x="271669" y="667408"/>
                    <a:pt x="271669" y="657782"/>
                  </a:cubicBezTo>
                  <a:cubicBezTo>
                    <a:pt x="271669" y="648156"/>
                    <a:pt x="279156" y="640669"/>
                    <a:pt x="288782" y="640669"/>
                  </a:cubicBezTo>
                  <a:cubicBezTo>
                    <a:pt x="298409" y="640669"/>
                    <a:pt x="305895" y="648156"/>
                    <a:pt x="305895" y="657782"/>
                  </a:cubicBezTo>
                  <a:close/>
                  <a:moveTo>
                    <a:pt x="305895" y="68452"/>
                  </a:moveTo>
                  <a:cubicBezTo>
                    <a:pt x="305895" y="78078"/>
                    <a:pt x="298409" y="85565"/>
                    <a:pt x="288782" y="85565"/>
                  </a:cubicBezTo>
                  <a:cubicBezTo>
                    <a:pt x="279156" y="85565"/>
                    <a:pt x="271669" y="78078"/>
                    <a:pt x="271669" y="68452"/>
                  </a:cubicBezTo>
                  <a:cubicBezTo>
                    <a:pt x="271669" y="58826"/>
                    <a:pt x="279156" y="51339"/>
                    <a:pt x="288782" y="51339"/>
                  </a:cubicBezTo>
                  <a:cubicBezTo>
                    <a:pt x="298409" y="52409"/>
                    <a:pt x="305895" y="59896"/>
                    <a:pt x="305895" y="68452"/>
                  </a:cubicBezTo>
                  <a:close/>
                  <a:moveTo>
                    <a:pt x="388252" y="85565"/>
                  </a:moveTo>
                  <a:cubicBezTo>
                    <a:pt x="378626" y="85565"/>
                    <a:pt x="371139" y="78078"/>
                    <a:pt x="371139" y="68452"/>
                  </a:cubicBezTo>
                  <a:cubicBezTo>
                    <a:pt x="371139" y="58826"/>
                    <a:pt x="378626" y="51339"/>
                    <a:pt x="388252" y="51339"/>
                  </a:cubicBezTo>
                  <a:cubicBezTo>
                    <a:pt x="397878" y="51339"/>
                    <a:pt x="405365" y="58826"/>
                    <a:pt x="405365" y="68452"/>
                  </a:cubicBezTo>
                  <a:cubicBezTo>
                    <a:pt x="405365" y="78078"/>
                    <a:pt x="397878" y="85565"/>
                    <a:pt x="388252" y="85565"/>
                  </a:cubicBezTo>
                  <a:close/>
                  <a:moveTo>
                    <a:pt x="416061" y="579704"/>
                  </a:moveTo>
                  <a:cubicBezTo>
                    <a:pt x="416061" y="589330"/>
                    <a:pt x="408574" y="596817"/>
                    <a:pt x="398948" y="596817"/>
                  </a:cubicBezTo>
                  <a:cubicBezTo>
                    <a:pt x="389322" y="596817"/>
                    <a:pt x="381835" y="589330"/>
                    <a:pt x="381835" y="579704"/>
                  </a:cubicBezTo>
                  <a:cubicBezTo>
                    <a:pt x="381835" y="570078"/>
                    <a:pt x="389322" y="562591"/>
                    <a:pt x="398948" y="562591"/>
                  </a:cubicBezTo>
                  <a:cubicBezTo>
                    <a:pt x="408574" y="562591"/>
                    <a:pt x="416061" y="570078"/>
                    <a:pt x="416061" y="579704"/>
                  </a:cubicBezTo>
                  <a:close/>
                  <a:moveTo>
                    <a:pt x="466330" y="473817"/>
                  </a:moveTo>
                  <a:cubicBezTo>
                    <a:pt x="456704" y="473817"/>
                    <a:pt x="449217" y="466330"/>
                    <a:pt x="449217" y="456704"/>
                  </a:cubicBezTo>
                  <a:cubicBezTo>
                    <a:pt x="449217" y="447078"/>
                    <a:pt x="456704" y="439591"/>
                    <a:pt x="466330" y="439591"/>
                  </a:cubicBezTo>
                  <a:cubicBezTo>
                    <a:pt x="475956" y="439591"/>
                    <a:pt x="483443" y="447078"/>
                    <a:pt x="483443" y="456704"/>
                  </a:cubicBezTo>
                  <a:cubicBezTo>
                    <a:pt x="483443" y="466330"/>
                    <a:pt x="475956" y="473817"/>
                    <a:pt x="466330" y="473817"/>
                  </a:cubicBezTo>
                  <a:close/>
                  <a:moveTo>
                    <a:pt x="516600" y="324078"/>
                  </a:moveTo>
                  <a:cubicBezTo>
                    <a:pt x="516600" y="333704"/>
                    <a:pt x="509113" y="341191"/>
                    <a:pt x="499487" y="341191"/>
                  </a:cubicBezTo>
                  <a:cubicBezTo>
                    <a:pt x="489861" y="341191"/>
                    <a:pt x="482374" y="333704"/>
                    <a:pt x="482374" y="324078"/>
                  </a:cubicBezTo>
                  <a:cubicBezTo>
                    <a:pt x="482374" y="314452"/>
                    <a:pt x="489861" y="306965"/>
                    <a:pt x="499487" y="306965"/>
                  </a:cubicBezTo>
                  <a:cubicBezTo>
                    <a:pt x="509113" y="308035"/>
                    <a:pt x="516600" y="315522"/>
                    <a:pt x="516600" y="324078"/>
                  </a:cubicBezTo>
                  <a:close/>
                  <a:moveTo>
                    <a:pt x="527295" y="179687"/>
                  </a:moveTo>
                  <a:cubicBezTo>
                    <a:pt x="527295" y="189313"/>
                    <a:pt x="519808" y="196800"/>
                    <a:pt x="510182" y="196800"/>
                  </a:cubicBezTo>
                  <a:cubicBezTo>
                    <a:pt x="500556" y="196800"/>
                    <a:pt x="493069" y="189313"/>
                    <a:pt x="493069" y="179687"/>
                  </a:cubicBezTo>
                  <a:cubicBezTo>
                    <a:pt x="493069" y="170061"/>
                    <a:pt x="500556" y="162574"/>
                    <a:pt x="510182" y="162574"/>
                  </a:cubicBezTo>
                  <a:cubicBezTo>
                    <a:pt x="519808" y="163643"/>
                    <a:pt x="527295" y="171130"/>
                    <a:pt x="527295" y="179687"/>
                  </a:cubicBezTo>
                  <a:close/>
                </a:path>
              </a:pathLst>
            </a:custGeom>
            <a:solidFill>
              <a:schemeClr val="bg1"/>
            </a:solidFill>
            <a:ln w="106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Graphic 19" descr="Fire Extinguisher with solid fill">
            <a:extLst>
              <a:ext uri="{FF2B5EF4-FFF2-40B4-BE49-F238E27FC236}">
                <a16:creationId xmlns:a16="http://schemas.microsoft.com/office/drawing/2014/main" id="{0E7AECC0-8637-80E4-98CC-24103E5D9A07}"/>
              </a:ext>
            </a:extLst>
          </p:cNvPr>
          <p:cNvSpPr/>
          <p:nvPr/>
        </p:nvSpPr>
        <p:spPr>
          <a:xfrm>
            <a:off x="5441886" y="4290869"/>
            <a:ext cx="553706" cy="941357"/>
          </a:xfrm>
          <a:custGeom>
            <a:avLst/>
            <a:gdLst>
              <a:gd name="connsiteX0" fmla="*/ 553706 w 553706"/>
              <a:gd name="connsiteY0" fmla="*/ 214054 h 941357"/>
              <a:gd name="connsiteX1" fmla="*/ 553706 w 553706"/>
              <a:gd name="connsiteY1" fmla="*/ 85706 h 941357"/>
              <a:gd name="connsiteX2" fmla="*/ 371880 w 553706"/>
              <a:gd name="connsiteY2" fmla="*/ 107097 h 941357"/>
              <a:gd name="connsiteX3" fmla="*/ 371880 w 553706"/>
              <a:gd name="connsiteY3" fmla="*/ 118445 h 941357"/>
              <a:gd name="connsiteX4" fmla="*/ 275620 w 553706"/>
              <a:gd name="connsiteY4" fmla="*/ 118445 h 941357"/>
              <a:gd name="connsiteX5" fmla="*/ 275620 w 553706"/>
              <a:gd name="connsiteY5" fmla="*/ 64314 h 941357"/>
              <a:gd name="connsiteX6" fmla="*/ 253373 w 553706"/>
              <a:gd name="connsiteY6" fmla="*/ 64314 h 941357"/>
              <a:gd name="connsiteX7" fmla="*/ 168688 w 553706"/>
              <a:gd name="connsiteY7" fmla="*/ 759 h 941357"/>
              <a:gd name="connsiteX8" fmla="*/ 105132 w 553706"/>
              <a:gd name="connsiteY8" fmla="*/ 85444 h 941357"/>
              <a:gd name="connsiteX9" fmla="*/ 137165 w 553706"/>
              <a:gd name="connsiteY9" fmla="*/ 136799 h 941357"/>
              <a:gd name="connsiteX10" fmla="*/ 3469 w 553706"/>
              <a:gd name="connsiteY10" fmla="*/ 258729 h 941357"/>
              <a:gd name="connsiteX11" fmla="*/ 17596 w 553706"/>
              <a:gd name="connsiteY11" fmla="*/ 301852 h 941357"/>
              <a:gd name="connsiteX12" fmla="*/ 60718 w 553706"/>
              <a:gd name="connsiteY12" fmla="*/ 287725 h 941357"/>
              <a:gd name="connsiteX13" fmla="*/ 61290 w 553706"/>
              <a:gd name="connsiteY13" fmla="*/ 286538 h 941357"/>
              <a:gd name="connsiteX14" fmla="*/ 190054 w 553706"/>
              <a:gd name="connsiteY14" fmla="*/ 188437 h 941357"/>
              <a:gd name="connsiteX15" fmla="*/ 190054 w 553706"/>
              <a:gd name="connsiteY15" fmla="*/ 220332 h 941357"/>
              <a:gd name="connsiteX16" fmla="*/ 83098 w 553706"/>
              <a:gd name="connsiteY16" fmla="*/ 363793 h 941357"/>
              <a:gd name="connsiteX17" fmla="*/ 83098 w 553706"/>
              <a:gd name="connsiteY17" fmla="*/ 898575 h 941357"/>
              <a:gd name="connsiteX18" fmla="*/ 125881 w 553706"/>
              <a:gd name="connsiteY18" fmla="*/ 941357 h 941357"/>
              <a:gd name="connsiteX19" fmla="*/ 339794 w 553706"/>
              <a:gd name="connsiteY19" fmla="*/ 941357 h 941357"/>
              <a:gd name="connsiteX20" fmla="*/ 382576 w 553706"/>
              <a:gd name="connsiteY20" fmla="*/ 898575 h 941357"/>
              <a:gd name="connsiteX21" fmla="*/ 382576 w 553706"/>
              <a:gd name="connsiteY21" fmla="*/ 363793 h 941357"/>
              <a:gd name="connsiteX22" fmla="*/ 275620 w 553706"/>
              <a:gd name="connsiteY22" fmla="*/ 220332 h 941357"/>
              <a:gd name="connsiteX23" fmla="*/ 275620 w 553706"/>
              <a:gd name="connsiteY23" fmla="*/ 182619 h 941357"/>
              <a:gd name="connsiteX24" fmla="*/ 371880 w 553706"/>
              <a:gd name="connsiteY24" fmla="*/ 182619 h 941357"/>
              <a:gd name="connsiteX25" fmla="*/ 371880 w 553706"/>
              <a:gd name="connsiteY25" fmla="*/ 192662 h 941357"/>
              <a:gd name="connsiteX26" fmla="*/ 179359 w 553706"/>
              <a:gd name="connsiteY26" fmla="*/ 42923 h 941357"/>
              <a:gd name="connsiteX27" fmla="*/ 211446 w 553706"/>
              <a:gd name="connsiteY27" fmla="*/ 75010 h 941357"/>
              <a:gd name="connsiteX28" fmla="*/ 179359 w 553706"/>
              <a:gd name="connsiteY28" fmla="*/ 107097 h 941357"/>
              <a:gd name="connsiteX29" fmla="*/ 147272 w 553706"/>
              <a:gd name="connsiteY29" fmla="*/ 75010 h 941357"/>
              <a:gd name="connsiteX30" fmla="*/ 179359 w 553706"/>
              <a:gd name="connsiteY30" fmla="*/ 42923 h 941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53706" h="941357">
                <a:moveTo>
                  <a:pt x="553706" y="214054"/>
                </a:moveTo>
                <a:lnTo>
                  <a:pt x="553706" y="85706"/>
                </a:lnTo>
                <a:lnTo>
                  <a:pt x="371880" y="107097"/>
                </a:lnTo>
                <a:lnTo>
                  <a:pt x="371880" y="118445"/>
                </a:lnTo>
                <a:lnTo>
                  <a:pt x="275620" y="118445"/>
                </a:lnTo>
                <a:lnTo>
                  <a:pt x="275620" y="64314"/>
                </a:lnTo>
                <a:lnTo>
                  <a:pt x="253373" y="64314"/>
                </a:lnTo>
                <a:cubicBezTo>
                  <a:pt x="247538" y="23379"/>
                  <a:pt x="209623" y="-5076"/>
                  <a:pt x="168688" y="759"/>
                </a:cubicBezTo>
                <a:cubicBezTo>
                  <a:pt x="127752" y="6593"/>
                  <a:pt x="99298" y="44508"/>
                  <a:pt x="105132" y="85444"/>
                </a:cubicBezTo>
                <a:cubicBezTo>
                  <a:pt x="108106" y="106308"/>
                  <a:pt x="119735" y="124951"/>
                  <a:pt x="137165" y="136799"/>
                </a:cubicBezTo>
                <a:cubicBezTo>
                  <a:pt x="78611" y="158792"/>
                  <a:pt x="30748" y="202444"/>
                  <a:pt x="3469" y="258729"/>
                </a:cubicBezTo>
                <a:cubicBezTo>
                  <a:pt x="-4538" y="274538"/>
                  <a:pt x="1787" y="293845"/>
                  <a:pt x="17596" y="301852"/>
                </a:cubicBezTo>
                <a:cubicBezTo>
                  <a:pt x="33405" y="309859"/>
                  <a:pt x="52712" y="303534"/>
                  <a:pt x="60718" y="287725"/>
                </a:cubicBezTo>
                <a:cubicBezTo>
                  <a:pt x="60917" y="287334"/>
                  <a:pt x="61108" y="286938"/>
                  <a:pt x="61290" y="286538"/>
                </a:cubicBezTo>
                <a:cubicBezTo>
                  <a:pt x="86217" y="235261"/>
                  <a:pt x="134000" y="198857"/>
                  <a:pt x="190054" y="188437"/>
                </a:cubicBezTo>
                <a:lnTo>
                  <a:pt x="190054" y="220332"/>
                </a:lnTo>
                <a:cubicBezTo>
                  <a:pt x="126607" y="239248"/>
                  <a:pt x="83114" y="297585"/>
                  <a:pt x="83098" y="363793"/>
                </a:cubicBezTo>
                <a:lnTo>
                  <a:pt x="83098" y="898575"/>
                </a:lnTo>
                <a:cubicBezTo>
                  <a:pt x="83098" y="922203"/>
                  <a:pt x="102253" y="941357"/>
                  <a:pt x="125881" y="941357"/>
                </a:cubicBezTo>
                <a:lnTo>
                  <a:pt x="339794" y="941357"/>
                </a:lnTo>
                <a:cubicBezTo>
                  <a:pt x="363421" y="941357"/>
                  <a:pt x="382576" y="922203"/>
                  <a:pt x="382576" y="898575"/>
                </a:cubicBezTo>
                <a:lnTo>
                  <a:pt x="382576" y="363793"/>
                </a:lnTo>
                <a:cubicBezTo>
                  <a:pt x="382560" y="297585"/>
                  <a:pt x="339067" y="239248"/>
                  <a:pt x="275620" y="220332"/>
                </a:cubicBezTo>
                <a:lnTo>
                  <a:pt x="275620" y="182619"/>
                </a:lnTo>
                <a:lnTo>
                  <a:pt x="371880" y="182619"/>
                </a:lnTo>
                <a:lnTo>
                  <a:pt x="371880" y="192662"/>
                </a:lnTo>
                <a:close/>
                <a:moveTo>
                  <a:pt x="179359" y="42923"/>
                </a:moveTo>
                <a:cubicBezTo>
                  <a:pt x="197080" y="42923"/>
                  <a:pt x="211446" y="57289"/>
                  <a:pt x="211446" y="75010"/>
                </a:cubicBezTo>
                <a:cubicBezTo>
                  <a:pt x="211446" y="92732"/>
                  <a:pt x="197080" y="107097"/>
                  <a:pt x="179359" y="107097"/>
                </a:cubicBezTo>
                <a:cubicBezTo>
                  <a:pt x="161637" y="107097"/>
                  <a:pt x="147272" y="92732"/>
                  <a:pt x="147272" y="75010"/>
                </a:cubicBezTo>
                <a:cubicBezTo>
                  <a:pt x="147272" y="57289"/>
                  <a:pt x="161637" y="42923"/>
                  <a:pt x="179359" y="42923"/>
                </a:cubicBezTo>
                <a:close/>
              </a:path>
            </a:pathLst>
          </a:custGeom>
          <a:solidFill>
            <a:schemeClr val="bg1"/>
          </a:solidFill>
          <a:ln w="106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45" descr="Line arrow: Straight outline">
            <a:extLst>
              <a:ext uri="{FF2B5EF4-FFF2-40B4-BE49-F238E27FC236}">
                <a16:creationId xmlns:a16="http://schemas.microsoft.com/office/drawing/2014/main" id="{3B5208AB-23FF-8942-8EFA-1DF2262B0E4B}"/>
              </a:ext>
            </a:extLst>
          </p:cNvPr>
          <p:cNvSpPr/>
          <p:nvPr/>
        </p:nvSpPr>
        <p:spPr>
          <a:xfrm rot="10800000">
            <a:off x="3541898" y="983286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704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501">
      <a:dk1>
        <a:sysClr val="windowText" lastClr="000000"/>
      </a:dk1>
      <a:lt1>
        <a:sysClr val="window" lastClr="FFFFFF"/>
      </a:lt1>
      <a:dk2>
        <a:srgbClr val="153153"/>
      </a:dk2>
      <a:lt2>
        <a:srgbClr val="EEECE1"/>
      </a:lt2>
      <a:accent1>
        <a:srgbClr val="345CB6"/>
      </a:accent1>
      <a:accent2>
        <a:srgbClr val="6DFACD"/>
      </a:accent2>
      <a:accent3>
        <a:srgbClr val="23C197"/>
      </a:accent3>
      <a:accent4>
        <a:srgbClr val="008A64"/>
      </a:accent4>
      <a:accent5>
        <a:srgbClr val="FFE2AD"/>
      </a:accent5>
      <a:accent6>
        <a:srgbClr val="A5A5A5"/>
      </a:accent6>
      <a:hlink>
        <a:srgbClr val="0000FF"/>
      </a:hlink>
      <a:folHlink>
        <a:srgbClr val="800080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501">
    <a:dk1>
      <a:sysClr val="windowText" lastClr="000000"/>
    </a:dk1>
    <a:lt1>
      <a:sysClr val="window" lastClr="FFFFFF"/>
    </a:lt1>
    <a:dk2>
      <a:srgbClr val="153153"/>
    </a:dk2>
    <a:lt2>
      <a:srgbClr val="EEECE1"/>
    </a:lt2>
    <a:accent1>
      <a:srgbClr val="345CB6"/>
    </a:accent1>
    <a:accent2>
      <a:srgbClr val="6DFACD"/>
    </a:accent2>
    <a:accent3>
      <a:srgbClr val="23C197"/>
    </a:accent3>
    <a:accent4>
      <a:srgbClr val="008A64"/>
    </a:accent4>
    <a:accent5>
      <a:srgbClr val="FFE2AD"/>
    </a:accent5>
    <a:accent6>
      <a:srgbClr val="A5A5A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8351</TotalTime>
  <Words>2308</Words>
  <Application>Microsoft Macintosh PowerPoint</Application>
  <PresentationFormat>Custom</PresentationFormat>
  <Paragraphs>425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Mangal</vt:lpstr>
      <vt:lpstr>Open Sans</vt:lpstr>
      <vt:lpstr>Segoe UI</vt:lpstr>
      <vt:lpstr>Segoe UI Black</vt:lpstr>
      <vt:lpstr>Office Theme</vt:lpstr>
      <vt:lpstr>Oxygen A platform for nurses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Define Target User Groups</vt:lpstr>
      <vt:lpstr>TAM SAM SOM Slide</vt:lpstr>
      <vt:lpstr>Competitors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Challenges Encountered</vt:lpstr>
      <vt:lpstr>Solutions and Workarounds Implemented</vt:lpstr>
      <vt:lpstr>Key Learnings from Hackathon Experience</vt:lpstr>
      <vt:lpstr>PowerPoint Presentation</vt:lpstr>
      <vt:lpstr>Potential Features for Future Development</vt:lpstr>
      <vt:lpstr>Plans for Scaling the Solution</vt:lpstr>
      <vt:lpstr>PowerPoint Presentation</vt:lpstr>
      <vt:lpstr>Business Model Canvas Slide</vt:lpstr>
      <vt:lpstr>Monetization Strategies</vt:lpstr>
      <vt:lpstr>Estimated Costs &amp; Potential Revenue Streams</vt:lpstr>
      <vt:lpstr>PowerPoint Presentation</vt:lpstr>
      <vt:lpstr>Recap  Problem, Solution &amp; Potential Impact</vt:lpstr>
      <vt:lpstr>Acknowledgements  &amp; Appreciation</vt:lpstr>
      <vt:lpstr>Call-to-action &amp; Next Steps</vt:lpstr>
      <vt:lpstr>PowerPoint Presentation</vt:lpstr>
      <vt:lpstr>Q&amp;A Slide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/>
  <cp:lastModifiedBy>Nathan Daeila</cp:lastModifiedBy>
  <cp:revision>185</cp:revision>
  <dcterms:created xsi:type="dcterms:W3CDTF">2013-09-12T13:05:01Z</dcterms:created>
  <dcterms:modified xsi:type="dcterms:W3CDTF">2023-10-15T05:40:04Z</dcterms:modified>
</cp:coreProperties>
</file>